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8" r:id="rId4"/>
    <p:sldId id="269" r:id="rId5"/>
    <p:sldId id="275" r:id="rId6"/>
    <p:sldId id="272" r:id="rId7"/>
    <p:sldId id="273" r:id="rId8"/>
    <p:sldId id="270" r:id="rId9"/>
    <p:sldId id="274" r:id="rId10"/>
    <p:sldId id="1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625"/>
    <a:srgbClr val="23373B"/>
    <a:srgbClr val="D6C6B7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BE872-F3A3-4617-BBBB-7D843066A174}" v="13" dt="2022-09-06T00:44:30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9" autoAdjust="0"/>
    <p:restoredTop sz="86874"/>
  </p:normalViewPr>
  <p:slideViewPr>
    <p:cSldViewPr snapToGrid="0">
      <p:cViewPr varScale="1">
        <p:scale>
          <a:sx n="188" d="100"/>
          <a:sy n="188" d="100"/>
        </p:scale>
        <p:origin x="2568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4BD53-BE7E-5C4B-B3F6-CA56BA3A9FBF}" type="datetimeFigureOut">
              <a:rPr lang="en-CN" smtClean="0"/>
              <a:t>2022/9/6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0367C-1FA0-B947-AB9E-A947645F0C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103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disturbances in the natural stability of a slope</a:t>
            </a:r>
          </a:p>
          <a:p>
            <a:r>
              <a:rPr lang="en-US" b="1" dirty="0"/>
              <a:t>a debris flow can start on a dry slope after only a few minutes of intense rain. “Intense” rain means a burst of rain at a fast rate, about half an inch in an hour</a:t>
            </a:r>
            <a:r>
              <a:rPr lang="en-US" b="1" dirty="0">
                <a:effectLst/>
              </a:rPr>
              <a:t>. With debris flows, the rain rate matters more than total rainfall</a:t>
            </a:r>
            <a:r>
              <a:rPr lang="en-US" altLang="zh-CN" b="1" dirty="0">
                <a:effectLst/>
              </a:rPr>
              <a:t>,</a:t>
            </a:r>
            <a:r>
              <a:rPr lang="zh-CN" altLang="en-US" b="1" dirty="0">
                <a:effectLst/>
              </a:rPr>
              <a:t>  </a:t>
            </a:r>
            <a:endParaRPr lang="en-US" altLang="zh-CN" b="1" dirty="0">
              <a:effectLst/>
            </a:endParaRPr>
          </a:p>
          <a:p>
            <a:r>
              <a:rPr kumimoji="1" lang="en-US" altLang="ja-JP" sz="1200" b="1" dirty="0"/>
              <a:t>because of the properties of saturated water</a:t>
            </a:r>
            <a:r>
              <a:rPr kumimoji="1" lang="en-US" altLang="zh-CN" sz="1200" b="1" dirty="0"/>
              <a:t>,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we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can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treat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the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mixture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of</a:t>
            </a:r>
            <a:r>
              <a:rPr kumimoji="1" lang="zh-CN" altLang="en-US" sz="1200" b="1" dirty="0"/>
              <a:t> </a:t>
            </a:r>
            <a:r>
              <a:rPr lang="en-US" dirty="0"/>
              <a:t>rock earth and other debris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saturated water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newtonian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fluid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describe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bingham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fluid.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also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saw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paper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call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debris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landslide.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kumimoji="1" lang="en-US" altLang="ja-JP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B5E55-C7FB-2D40-915B-2270129F4BD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38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33E0E-D9D3-4D99-8682-5B2ED05D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9F0D-6DF7-C74D-B4A6-FF761E0F2A50}" type="datetime1">
              <a:rPr lang="en-US" smtClean="0"/>
              <a:t>9/6/22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08F716-2095-4E3C-B3F0-44551F90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5180B-3741-44D7-966D-1A807318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8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A195E-442B-4EE5-B6DD-E0306A11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1A6EE3-D96E-4425-879D-DD37E1722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204F34-E87F-474E-B43B-FD59797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FA72-ECD6-5247-B5B7-8606828F70B1}" type="datetime1">
              <a:rPr lang="en-US" smtClean="0"/>
              <a:t>9/6/22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4B7FE-7D64-4F96-B0F1-68A7E526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E5009-3CCF-4A3E-9BEA-57147AFD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6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64BD5C-F2CA-4A99-B80D-EF4625BB6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806183-E6AC-4F75-A273-3A16E62C9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05F5D-1646-4269-99E0-BF5D01C8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AF25-62BA-9648-85DC-3E63840AC465}" type="datetime1">
              <a:rPr lang="en-US" smtClean="0"/>
              <a:t>9/6/22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03AA9-1C89-4E0D-9118-E9B953F1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0A435-B2AD-403B-9336-4B2CC363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7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114DC2C-691E-4411-AE04-23E3AE921289}"/>
              </a:ext>
            </a:extLst>
          </p:cNvPr>
          <p:cNvSpPr/>
          <p:nvPr userDrawn="1"/>
        </p:nvSpPr>
        <p:spPr>
          <a:xfrm>
            <a:off x="0" y="0"/>
            <a:ext cx="12192000" cy="665782"/>
          </a:xfrm>
          <a:prstGeom prst="rect">
            <a:avLst/>
          </a:prstGeom>
          <a:solidFill>
            <a:srgbClr val="23373B"/>
          </a:solidFill>
          <a:ln>
            <a:solidFill>
              <a:srgbClr val="23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852C3A3-4B18-4B01-8F94-EBEAF141481C}"/>
              </a:ext>
            </a:extLst>
          </p:cNvPr>
          <p:cNvCxnSpPr>
            <a:cxnSpLocks/>
          </p:cNvCxnSpPr>
          <p:nvPr userDrawn="1"/>
        </p:nvCxnSpPr>
        <p:spPr>
          <a:xfrm>
            <a:off x="-4214" y="665782"/>
            <a:ext cx="12196214" cy="0"/>
          </a:xfrm>
          <a:prstGeom prst="line">
            <a:avLst/>
          </a:prstGeom>
          <a:ln w="19050">
            <a:solidFill>
              <a:srgbClr val="D6C6B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EEC693-9BD1-4530-B1EA-243F059A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DFB7575-00A2-F143-A484-DFD9CB5E5892}" type="datetime1">
              <a:rPr lang="en-US" smtClean="0"/>
              <a:t>9/6/22</a:t>
            </a:fld>
            <a:endParaRPr 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F79887C-73A2-422C-B522-2E8DADBF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B8DF367-EB02-482E-8F69-DED236DF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1F603-AA62-4551-9FD7-430412F5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A9ABE-AA7C-4BC6-9585-3DDBA087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EE2788-9ED2-46F8-ADB8-B0F100D8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CD33E-49D8-E649-B5CD-AC7BF242719A}" type="datetime1">
              <a:rPr lang="en-US" smtClean="0"/>
              <a:t>9/6/22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31A2D2-C979-4164-9B7A-DB10EA3C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7B8B4-0B48-4918-A568-3A67BA49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4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6AA78-A8A7-4491-9B7F-11632646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B52DC-117A-4458-839F-BD39C79AA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5617D9-0E1D-442B-89DD-ECA00C55E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17EC9A-D8FA-4B0B-9905-3530B47B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BBF3-18FE-F140-94C9-DE5DB91E9C5B}" type="datetime1">
              <a:rPr lang="en-US" smtClean="0"/>
              <a:t>9/6/22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32590-261D-4FC3-BD6B-C0514E1E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D9711D-8762-4866-BD95-6D4A92B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4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F0864-E667-4B97-9D07-69928C9F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0C89EF-AA36-40BF-86FA-ACE80DA5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A5E6BD-55BF-4875-A806-BA53D78DE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0ECA75-6611-4DBE-9395-4FBE416DA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D6F443-A56E-45A2-9F92-5F2AA8134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D0342C-73E3-488F-AFA4-C9FD71FC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80B-976B-5F4C-93D7-4C8899031867}" type="datetime1">
              <a:rPr lang="en-US" smtClean="0"/>
              <a:t>9/6/22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47D419-4957-408C-A11E-C6D3584D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8FAFDE-71BC-4A43-9B2A-010968E2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072DB-B970-4024-9C73-F73E658B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425363-1F1D-4EBD-843E-79A26BB5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3AD4-1FB1-CF4A-A036-3FEF6EE77F9E}" type="datetime1">
              <a:rPr lang="en-US" smtClean="0"/>
              <a:t>9/6/22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3744-16D0-4138-AD4A-024C7FC9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56736D-4A95-4B99-9AD0-DE49E17F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8ED1AC-F4AF-452D-8C6B-CC4BF419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075A6-4055-1540-B0C2-098C7E636EC4}" type="datetime1">
              <a:rPr lang="en-US" smtClean="0"/>
              <a:t>9/6/22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A8C93B-1C23-44B0-BC13-2EC837DB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987F6-8C77-48CD-8CF4-3EB8116D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A1475-84C9-4068-959F-CD06B452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1DF1B-5D88-4D92-B2C4-12F7D1C5B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EF157A-2AF0-4BFC-97D2-4E9F4EFFD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3390BB-7705-4C07-97AA-EF5BEC5E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6199C-74F1-1E49-9E50-FD645FDA86DE}" type="datetime1">
              <a:rPr lang="en-US" smtClean="0"/>
              <a:t>9/6/22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ADAE3-7563-4BCD-AF0B-4CDD85EA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6E9453-E3DA-47F0-AB71-83365781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B9EBE-B686-4B00-A399-2667C5F3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951B2F-2119-445C-A72A-76CDF69C5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4D2D63-0C40-481C-9002-7B1DF50F5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EE949D-4B6C-4387-BF67-F6933F73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436C-C0CD-9D49-A781-C54ACADD19A3}" type="datetime1">
              <a:rPr lang="en-US" smtClean="0"/>
              <a:t>9/6/22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3CDE16-85E5-4833-8A45-9DBDB199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2EC3DC-4C44-4184-BC0E-5B5BA58C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FC5982-B69E-4C13-8156-29F8C60E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2E924-7AAC-40FF-85D6-62E1BD54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6E05B-0AB7-408E-BDD2-693E225D1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510AA-4931-014C-AC42-5C1DD72E8F2B}" type="datetime1">
              <a:rPr lang="en-US" smtClean="0"/>
              <a:t>9/6/22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E9B1A-5B48-45A0-ACC2-E3FFC8A68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3330D0-87A3-4E33-82AE-229A70CC4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4AD28-21B5-4D62-89CB-C93CD2BE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9370418-C54B-49AA-9ED7-8BC09623AE30}"/>
              </a:ext>
            </a:extLst>
          </p:cNvPr>
          <p:cNvCxnSpPr>
            <a:cxnSpLocks/>
          </p:cNvCxnSpPr>
          <p:nvPr/>
        </p:nvCxnSpPr>
        <p:spPr>
          <a:xfrm>
            <a:off x="965419" y="2882756"/>
            <a:ext cx="10054476" cy="0"/>
          </a:xfrm>
          <a:prstGeom prst="line">
            <a:avLst/>
          </a:prstGeom>
          <a:ln w="19050">
            <a:solidFill>
              <a:srgbClr val="EC862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5A1165-BB1A-405C-A189-DAE7DDDEA0CE}"/>
              </a:ext>
            </a:extLst>
          </p:cNvPr>
          <p:cNvSpPr txBox="1"/>
          <p:nvPr/>
        </p:nvSpPr>
        <p:spPr>
          <a:xfrm>
            <a:off x="852417" y="3429000"/>
            <a:ext cx="13094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3373B"/>
                </a:solidFill>
                <a:latin typeface="HarmonyOS Sans Medium" panose="00000600000000000000" pitchFamily="2" charset="0"/>
              </a:rPr>
              <a:t>XUE JIAN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3373B"/>
                </a:solidFill>
                <a:latin typeface="HarmonyOS Sans Medium" panose="00000600000000000000" pitchFamily="2" charset="0"/>
              </a:rPr>
              <a:t>Meguro Lab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3373B"/>
                </a:solidFill>
                <a:latin typeface="HarmonyOS Sans Medium" panose="00000600000000000000" pitchFamily="2" charset="0"/>
              </a:rPr>
              <a:t>Sep 6th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8E1ECB-987C-47E4-B423-42B65836A638}"/>
              </a:ext>
            </a:extLst>
          </p:cNvPr>
          <p:cNvSpPr txBox="1"/>
          <p:nvPr/>
        </p:nvSpPr>
        <p:spPr>
          <a:xfrm>
            <a:off x="852417" y="1416261"/>
            <a:ext cx="9069957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23373B"/>
                </a:solidFill>
                <a:latin typeface="HarmonyOS Sans Bold" panose="00000800000000000000" pitchFamily="2" charset="0"/>
              </a:rPr>
              <a:t>Seminar </a:t>
            </a:r>
            <a:r>
              <a:rPr lang="en-US" altLang="zh-CN" sz="4000" dirty="0">
                <a:solidFill>
                  <a:srgbClr val="23373B"/>
                </a:solidFill>
                <a:latin typeface="HarmonyOS Sans Bold" panose="00000800000000000000" pitchFamily="2" charset="0"/>
              </a:rPr>
              <a:t>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2FC9A-DEB9-B340-8A24-B23683D4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4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965A205-654E-C942-AF29-28A9FA5F6C66}"/>
              </a:ext>
            </a:extLst>
          </p:cNvPr>
          <p:cNvSpPr txBox="1"/>
          <p:nvPr/>
        </p:nvSpPr>
        <p:spPr>
          <a:xfrm>
            <a:off x="35066" y="69250"/>
            <a:ext cx="5202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latin typeface="MS PGothic" panose="020B0600070205080204" pitchFamily="34" charset="-128"/>
                <a:ea typeface="MS PGothic" panose="020B0600070205080204" pitchFamily="34" charset="-128"/>
              </a:rPr>
              <a:t>Landslide and Debris Flow</a:t>
            </a:r>
          </a:p>
          <a:p>
            <a:endParaRPr kumimoji="1" lang="en-US" altLang="zh-CN" sz="3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DE6F9D-1271-584C-9812-CD24345DD4EF}"/>
              </a:ext>
            </a:extLst>
          </p:cNvPr>
          <p:cNvGraphicFramePr>
            <a:graphicFrameLocks noGrp="1"/>
          </p:cNvGraphicFramePr>
          <p:nvPr/>
        </p:nvGraphicFramePr>
        <p:xfrm>
          <a:off x="566097" y="4082309"/>
          <a:ext cx="10990521" cy="221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897">
                  <a:extLst>
                    <a:ext uri="{9D8B030D-6E8A-4147-A177-3AD203B41FA5}">
                      <a16:colId xmlns:a16="http://schemas.microsoft.com/office/drawing/2014/main" val="3042013058"/>
                    </a:ext>
                  </a:extLst>
                </a:gridCol>
                <a:gridCol w="4515278">
                  <a:extLst>
                    <a:ext uri="{9D8B030D-6E8A-4147-A177-3AD203B41FA5}">
                      <a16:colId xmlns:a16="http://schemas.microsoft.com/office/drawing/2014/main" val="1519665102"/>
                    </a:ext>
                  </a:extLst>
                </a:gridCol>
                <a:gridCol w="4535346">
                  <a:extLst>
                    <a:ext uri="{9D8B030D-6E8A-4147-A177-3AD203B41FA5}">
                      <a16:colId xmlns:a16="http://schemas.microsoft.com/office/drawing/2014/main" val="360388948"/>
                    </a:ext>
                  </a:extLst>
                </a:gridCol>
              </a:tblGrid>
              <a:tr h="325726">
                <a:tc>
                  <a:txBody>
                    <a:bodyPr/>
                    <a:lstStyle/>
                    <a:p>
                      <a:pPr algn="ctr"/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</a:t>
                      </a:r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Debris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</a:t>
                      </a:r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8230"/>
                  </a:ext>
                </a:extLst>
              </a:tr>
              <a:tr h="8299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Caused </a:t>
                      </a:r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earthquakes, storms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volcanic eruptions, </a:t>
                      </a:r>
                    </a:p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 and human modification of land</a:t>
                      </a:r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intense rainfall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runoff, or rapid snowmelt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land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slide.</a:t>
                      </a:r>
                    </a:p>
                    <a:p>
                      <a:pPr algn="l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wildfire burns a slope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increases the chance of debris 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984898"/>
                  </a:ext>
                </a:extLst>
              </a:tr>
              <a:tr h="3257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Consist</a:t>
                      </a:r>
                      <a:r>
                        <a:rPr lang="zh-CN" alt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endParaRPr lang="en-C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rock, earth or debris</a:t>
                      </a:r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rock, earth and other debris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saturated with water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399705"/>
                  </a:ext>
                </a:extLst>
              </a:tr>
              <a:tr h="6425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en-CN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Steep slopes and areas at the bottom of slopes or canyons;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Slopes that have been altered for construction of buildings and roads;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Channels along a stream or river; and Areas where surface runoff is directed.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4485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B44699-2851-654E-801A-9F5D541D7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85" b="96135" l="2096" r="42645">
                        <a14:foregroundMark x1="25838" y1="7546" x2="25838" y2="7546"/>
                        <a14:foregroundMark x1="24581" y1="8466" x2="31059" y2="9141"/>
                        <a14:foregroundMark x1="40396" y1="15276" x2="40396" y2="16871"/>
                        <a14:foregroundMark x1="41502" y1="16626" x2="41235" y2="28650"/>
                        <a14:foregroundMark x1="42378" y1="15706" x2="42645" y2="18896"/>
                        <a14:foregroundMark x1="39405" y1="43436" x2="39825" y2="46380"/>
                        <a14:foregroundMark x1="26563" y1="91840" x2="28659" y2="91595"/>
                        <a14:foregroundMark x1="26982" y1="91595" x2="30107" y2="90920"/>
                        <a14:foregroundMark x1="7774" y1="83006" x2="3544" y2="77546"/>
                        <a14:foregroundMark x1="2134" y1="75951" x2="4116" y2="69816"/>
                        <a14:foregroundMark x1="27553" y1="93865" x2="28544" y2="96135"/>
                      </a14:backgroundRemoval>
                    </a14:imgEffect>
                  </a14:imgLayer>
                </a14:imgProps>
              </a:ext>
            </a:extLst>
          </a:blip>
          <a:srcRect r="55375"/>
          <a:stretch/>
        </p:blipFill>
        <p:spPr>
          <a:xfrm>
            <a:off x="3754630" y="1064893"/>
            <a:ext cx="2050528" cy="2854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0E40F-3B9F-BC48-BCA0-EA6ED0A14A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2" b="94356" l="52744" r="97066">
                        <a14:foregroundMark x1="62348" y1="84540" x2="62348" y2="84540"/>
                        <a14:foregroundMark x1="57355" y1="85153" x2="71646" y2="88589"/>
                        <a14:foregroundMark x1="91997" y1="50736" x2="91845" y2="55706"/>
                        <a14:foregroundMark x1="72828" y1="89632" x2="79726" y2="91656"/>
                        <a14:foregroundMark x1="87119" y1="49755" x2="91921" y2="50491"/>
                        <a14:foregroundMark x1="63338" y1="73620" x2="73285" y2="77423"/>
                        <a14:foregroundMark x1="59909" y1="67791" x2="52858" y2="79141"/>
                        <a14:foregroundMark x1="55907" y1="74172" x2="58079" y2="68650"/>
                        <a14:foregroundMark x1="78011" y1="81166" x2="82317" y2="94417"/>
                        <a14:foregroundMark x1="86585" y1="58466" x2="95084" y2="26687"/>
                        <a14:foregroundMark x1="95084" y1="26687" x2="90396" y2="10736"/>
                        <a14:foregroundMark x1="90396" y1="10736" x2="87309" y2="9693"/>
                        <a14:foregroundMark x1="92454" y1="14908" x2="95998" y2="21043"/>
                        <a14:foregroundMark x1="95465" y1="28773" x2="97066" y2="17117"/>
                      </a14:backgroundRemoval>
                    </a14:imgEffect>
                  </a14:imgLayer>
                </a14:imgProps>
              </a:ext>
            </a:extLst>
          </a:blip>
          <a:srcRect l="50012"/>
          <a:stretch/>
        </p:blipFill>
        <p:spPr>
          <a:xfrm>
            <a:off x="8229929" y="1064893"/>
            <a:ext cx="2296961" cy="28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3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BFB975-3A59-9C50-DD5A-4E483A116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22781"/>
              </p:ext>
            </p:extLst>
          </p:nvPr>
        </p:nvGraphicFramePr>
        <p:xfrm>
          <a:off x="730102" y="2098040"/>
          <a:ext cx="1078141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779">
                  <a:extLst>
                    <a:ext uri="{9D8B030D-6E8A-4147-A177-3AD203B41FA5}">
                      <a16:colId xmlns:a16="http://schemas.microsoft.com/office/drawing/2014/main" val="670877134"/>
                    </a:ext>
                  </a:extLst>
                </a:gridCol>
                <a:gridCol w="2136409">
                  <a:extLst>
                    <a:ext uri="{9D8B030D-6E8A-4147-A177-3AD203B41FA5}">
                      <a16:colId xmlns:a16="http://schemas.microsoft.com/office/drawing/2014/main" val="1381197168"/>
                    </a:ext>
                  </a:extLst>
                </a:gridCol>
                <a:gridCol w="2136409">
                  <a:extLst>
                    <a:ext uri="{9D8B030D-6E8A-4147-A177-3AD203B41FA5}">
                      <a16:colId xmlns:a16="http://schemas.microsoft.com/office/drawing/2014/main" val="1378372791"/>
                    </a:ext>
                  </a:extLst>
                </a:gridCol>
                <a:gridCol w="2136409">
                  <a:extLst>
                    <a:ext uri="{9D8B030D-6E8A-4147-A177-3AD203B41FA5}">
                      <a16:colId xmlns:a16="http://schemas.microsoft.com/office/drawing/2014/main" val="183350457"/>
                    </a:ext>
                  </a:extLst>
                </a:gridCol>
                <a:gridCol w="2136409">
                  <a:extLst>
                    <a:ext uri="{9D8B030D-6E8A-4147-A177-3AD203B41FA5}">
                      <a16:colId xmlns:a16="http://schemas.microsoft.com/office/drawing/2014/main" val="2974125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Matsukoshi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failure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Kiyotaki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failures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Ontake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failure</a:t>
                      </a:r>
                      <a:endParaRPr lang="en-CN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Takigoshi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failures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Volume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CN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36,000</a:t>
                      </a:r>
                      <a:endParaRPr lang="en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0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Angle</a:t>
                      </a:r>
                      <a:endParaRPr lang="en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10~20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30~50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418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</a:t>
                      </a:r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Depth(m)</a:t>
                      </a:r>
                      <a:endParaRPr lang="en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5~10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100~150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9248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18D650AC-C0EC-FF67-EBE3-AFD7B5937E64}"/>
              </a:ext>
            </a:extLst>
          </p:cNvPr>
          <p:cNvSpPr txBox="1"/>
          <p:nvPr/>
        </p:nvSpPr>
        <p:spPr>
          <a:xfrm>
            <a:off x="705292" y="4221217"/>
            <a:ext cx="1078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material turned into a gigantic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debris flow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traveled the valley with a thickness of about 40-90 m at the average rate of about 20 m/s.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 flowed down about 8.5 km along the valley and flowed into the main stream of the area, forming a vast sedimentary plain of 100-400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wide and 30-40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thick over a distance of about 3 km.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55C131-AB08-3EB4-D2CE-14BA4F7C3FAB}"/>
              </a:ext>
            </a:extLst>
          </p:cNvPr>
          <p:cNvSpPr txBox="1"/>
          <p:nvPr/>
        </p:nvSpPr>
        <p:spPr>
          <a:xfrm>
            <a:off x="730101" y="1060321"/>
            <a:ext cx="1078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September 14, 1984, an earthquake of magnitude 6.8 (Richter) occurred at a depth of 2-3km near an active volcano, Mt.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(3063 m), in the mountainous area of central Japan.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2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4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3741E8-9BB4-7F12-9BA4-16A14EA21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6" y="1123620"/>
            <a:ext cx="3058249" cy="4302496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08DF630-7920-8A80-3A58-135993675B6E}"/>
              </a:ext>
            </a:extLst>
          </p:cNvPr>
          <p:cNvSpPr/>
          <p:nvPr/>
        </p:nvSpPr>
        <p:spPr>
          <a:xfrm>
            <a:off x="3686288" y="5540234"/>
            <a:ext cx="4288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Ontake-sanavalanchearea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showingsource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(sections 1-5), main flow channel (sections 6-15) and location of overflow areas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Source(Lessons from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-san: A comparative analysis of debris avalanche dynamics)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D4369976-785E-A321-85DE-9F9F5F2F3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19" y="1123620"/>
            <a:ext cx="4669567" cy="4382524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9C9BB4F4-DAE7-C255-4E11-919F03A2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71" y="1157710"/>
            <a:ext cx="3751813" cy="4302496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9CCC7FE6-19B5-B865-565F-213069190EDC}"/>
              </a:ext>
            </a:extLst>
          </p:cNvPr>
          <p:cNvSpPr/>
          <p:nvPr/>
        </p:nvSpPr>
        <p:spPr>
          <a:xfrm>
            <a:off x="8390238" y="5598993"/>
            <a:ext cx="3751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Cross-sections of channel for Ontake-san avalanche.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Source(Lessons from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-san: A comparative analysis of debris avalanche dynamics)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3D203CB-C149-34F5-AB43-0EB97F133424}"/>
              </a:ext>
            </a:extLst>
          </p:cNvPr>
          <p:cNvSpPr/>
          <p:nvPr/>
        </p:nvSpPr>
        <p:spPr>
          <a:xfrm>
            <a:off x="315815" y="5571955"/>
            <a:ext cx="3058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Ontake-san avalanche of 1984. View north.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Sourced(Lessons from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-san: A comparative analysis of debris avalanche dynamics)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3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5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3C2F2-0AA6-B6AC-9CCC-0B3F9B17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93"/>
          <a:stretch/>
        </p:blipFill>
        <p:spPr>
          <a:xfrm>
            <a:off x="1168090" y="1295400"/>
            <a:ext cx="4261094" cy="326065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9E58C004-844B-1CA7-F809-6C50B269C05E}"/>
              </a:ext>
            </a:extLst>
          </p:cNvPr>
          <p:cNvSpPr txBox="1"/>
          <p:nvPr/>
        </p:nvSpPr>
        <p:spPr>
          <a:xfrm>
            <a:off x="1168090" y="4749211"/>
            <a:ext cx="463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rainfall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)and hourly rainfall (bottom )during a period including the debris avalanche recorded at the rain station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Sourced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Restoration Of Motion of Debris Avalanche At Mt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1984 And Some Discussions on Its Moving State &gt;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DDFE482-23A1-7633-6ED1-AAE2789A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44" y="2181152"/>
            <a:ext cx="5441950" cy="237490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9D472727-C765-ABAF-0C93-91544FA20BB1}"/>
              </a:ext>
            </a:extLst>
          </p:cNvPr>
          <p:cNvSpPr/>
          <p:nvPr/>
        </p:nvSpPr>
        <p:spPr>
          <a:xfrm>
            <a:off x="6619579" y="4749211"/>
            <a:ext cx="4706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Fig.5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Ontake-san a~calanche runout track profile. Dashed line indicates profile for 'First Overflow Area’.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Sourced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&lt;Lessons from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Ontake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-san: A comparative analysis of debris avalanche dynamics&gt;</a:t>
            </a:r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6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9FC2C-0DE2-F137-9610-4765840B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13" y="905846"/>
            <a:ext cx="9954126" cy="54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4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7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AF257C0-9FED-3AAB-C1A2-FC9B46DB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63" y="958984"/>
            <a:ext cx="9155229" cy="5013058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55F9CBC-C19A-F673-4DEF-0C2637137E98}"/>
              </a:ext>
            </a:extLst>
          </p:cNvPr>
          <p:cNvCxnSpPr>
            <a:cxnSpLocks/>
          </p:cNvCxnSpPr>
          <p:nvPr/>
        </p:nvCxnSpPr>
        <p:spPr>
          <a:xfrm>
            <a:off x="4061861" y="2446338"/>
            <a:ext cx="0" cy="20351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5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8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cxnSp>
        <p:nvCxnSpPr>
          <p:cNvPr id="3" name="Straight Arrow Connector 56">
            <a:extLst>
              <a:ext uri="{FF2B5EF4-FFF2-40B4-BE49-F238E27FC236}">
                <a16:creationId xmlns:a16="http://schemas.microsoft.com/office/drawing/2014/main" id="{DBAC2710-2896-B801-694D-0988A372746F}"/>
              </a:ext>
            </a:extLst>
          </p:cNvPr>
          <p:cNvCxnSpPr>
            <a:cxnSpLocks/>
          </p:cNvCxnSpPr>
          <p:nvPr/>
        </p:nvCxnSpPr>
        <p:spPr>
          <a:xfrm flipV="1">
            <a:off x="1386131" y="1187777"/>
            <a:ext cx="0" cy="4097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58">
            <a:extLst>
              <a:ext uri="{FF2B5EF4-FFF2-40B4-BE49-F238E27FC236}">
                <a16:creationId xmlns:a16="http://schemas.microsoft.com/office/drawing/2014/main" id="{F1AD0131-5968-8D83-FE2D-0C7BBA847772}"/>
              </a:ext>
            </a:extLst>
          </p:cNvPr>
          <p:cNvCxnSpPr>
            <a:cxnSpLocks/>
          </p:cNvCxnSpPr>
          <p:nvPr/>
        </p:nvCxnSpPr>
        <p:spPr>
          <a:xfrm flipV="1">
            <a:off x="1386131" y="5276580"/>
            <a:ext cx="101373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7">
            <a:extLst>
              <a:ext uri="{FF2B5EF4-FFF2-40B4-BE49-F238E27FC236}">
                <a16:creationId xmlns:a16="http://schemas.microsoft.com/office/drawing/2014/main" id="{57626524-3AEF-F1AB-FBB8-208BE2946C10}"/>
              </a:ext>
            </a:extLst>
          </p:cNvPr>
          <p:cNvSpPr/>
          <p:nvPr/>
        </p:nvSpPr>
        <p:spPr>
          <a:xfrm>
            <a:off x="135942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84CEFB0-FE16-146E-F5BF-1B13E6672DAF}"/>
              </a:ext>
            </a:extLst>
          </p:cNvPr>
          <p:cNvSpPr/>
          <p:nvPr/>
        </p:nvSpPr>
        <p:spPr>
          <a:xfrm>
            <a:off x="305446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D1FA98D8-96E5-D1A9-2168-307699D5049F}"/>
              </a:ext>
            </a:extLst>
          </p:cNvPr>
          <p:cNvSpPr/>
          <p:nvPr/>
        </p:nvSpPr>
        <p:spPr>
          <a:xfrm>
            <a:off x="4749505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44EFF665-1044-61F7-3943-8C3237362F92}"/>
              </a:ext>
            </a:extLst>
          </p:cNvPr>
          <p:cNvSpPr/>
          <p:nvPr/>
        </p:nvSpPr>
        <p:spPr>
          <a:xfrm>
            <a:off x="813958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0C70EF42-A94C-EDB0-186E-7451BB2D5623}"/>
              </a:ext>
            </a:extLst>
          </p:cNvPr>
          <p:cNvSpPr/>
          <p:nvPr/>
        </p:nvSpPr>
        <p:spPr>
          <a:xfrm>
            <a:off x="9834624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EC94B14-3887-3B93-AC1E-F8D0975686FF}"/>
              </a:ext>
            </a:extLst>
          </p:cNvPr>
          <p:cNvSpPr/>
          <p:nvPr/>
        </p:nvSpPr>
        <p:spPr>
          <a:xfrm>
            <a:off x="644454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D492C8E9-1AF8-BA58-A879-166B0B50B575}"/>
              </a:ext>
            </a:extLst>
          </p:cNvPr>
          <p:cNvSpPr/>
          <p:nvPr/>
        </p:nvSpPr>
        <p:spPr>
          <a:xfrm>
            <a:off x="1398384" y="4031673"/>
            <a:ext cx="9308945" cy="1246909"/>
          </a:xfrm>
          <a:custGeom>
            <a:avLst/>
            <a:gdLst>
              <a:gd name="connsiteX0" fmla="*/ 0 w 8728364"/>
              <a:gd name="connsiteY0" fmla="*/ 0 h 1246909"/>
              <a:gd name="connsiteX1" fmla="*/ 6414655 w 8728364"/>
              <a:gd name="connsiteY1" fmla="*/ 498763 h 1246909"/>
              <a:gd name="connsiteX2" fmla="*/ 8728364 w 8728364"/>
              <a:gd name="connsiteY2" fmla="*/ 1246909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8364" h="1246909">
                <a:moveTo>
                  <a:pt x="0" y="0"/>
                </a:moveTo>
                <a:cubicBezTo>
                  <a:pt x="2479964" y="145472"/>
                  <a:pt x="4959928" y="290945"/>
                  <a:pt x="6414655" y="498763"/>
                </a:cubicBezTo>
                <a:cubicBezTo>
                  <a:pt x="7869382" y="706581"/>
                  <a:pt x="8298873" y="976745"/>
                  <a:pt x="8728364" y="1246909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F12352B5-D510-F020-6E80-BCAA4A934118}"/>
              </a:ext>
            </a:extLst>
          </p:cNvPr>
          <p:cNvSpPr/>
          <p:nvPr/>
        </p:nvSpPr>
        <p:spPr>
          <a:xfrm>
            <a:off x="1398385" y="3920836"/>
            <a:ext cx="9227207" cy="1357746"/>
          </a:xfrm>
          <a:custGeom>
            <a:avLst/>
            <a:gdLst>
              <a:gd name="connsiteX0" fmla="*/ 0 w 9227207"/>
              <a:gd name="connsiteY0" fmla="*/ 0 h 1357746"/>
              <a:gd name="connsiteX1" fmla="*/ 96982 w 9227207"/>
              <a:gd name="connsiteY1" fmla="*/ 55419 h 1357746"/>
              <a:gd name="connsiteX2" fmla="*/ 665018 w 9227207"/>
              <a:gd name="connsiteY2" fmla="*/ 41564 h 1357746"/>
              <a:gd name="connsiteX3" fmla="*/ 775855 w 9227207"/>
              <a:gd name="connsiteY3" fmla="*/ 55419 h 1357746"/>
              <a:gd name="connsiteX4" fmla="*/ 1537855 w 9227207"/>
              <a:gd name="connsiteY4" fmla="*/ 69273 h 1357746"/>
              <a:gd name="connsiteX5" fmla="*/ 1579418 w 9227207"/>
              <a:gd name="connsiteY5" fmla="*/ 83128 h 1357746"/>
              <a:gd name="connsiteX6" fmla="*/ 1995055 w 9227207"/>
              <a:gd name="connsiteY6" fmla="*/ 110837 h 1357746"/>
              <a:gd name="connsiteX7" fmla="*/ 2272145 w 9227207"/>
              <a:gd name="connsiteY7" fmla="*/ 138546 h 1357746"/>
              <a:gd name="connsiteX8" fmla="*/ 2618509 w 9227207"/>
              <a:gd name="connsiteY8" fmla="*/ 166255 h 1357746"/>
              <a:gd name="connsiteX9" fmla="*/ 2729345 w 9227207"/>
              <a:gd name="connsiteY9" fmla="*/ 180109 h 1357746"/>
              <a:gd name="connsiteX10" fmla="*/ 2867891 w 9227207"/>
              <a:gd name="connsiteY10" fmla="*/ 193964 h 1357746"/>
              <a:gd name="connsiteX11" fmla="*/ 2992582 w 9227207"/>
              <a:gd name="connsiteY11" fmla="*/ 180109 h 1357746"/>
              <a:gd name="connsiteX12" fmla="*/ 3117273 w 9227207"/>
              <a:gd name="connsiteY12" fmla="*/ 207819 h 1357746"/>
              <a:gd name="connsiteX13" fmla="*/ 3685309 w 9227207"/>
              <a:gd name="connsiteY13" fmla="*/ 221673 h 1357746"/>
              <a:gd name="connsiteX14" fmla="*/ 3934691 w 9227207"/>
              <a:gd name="connsiteY14" fmla="*/ 249382 h 1357746"/>
              <a:gd name="connsiteX15" fmla="*/ 4017818 w 9227207"/>
              <a:gd name="connsiteY15" fmla="*/ 263237 h 1357746"/>
              <a:gd name="connsiteX16" fmla="*/ 4059382 w 9227207"/>
              <a:gd name="connsiteY16" fmla="*/ 277091 h 1357746"/>
              <a:gd name="connsiteX17" fmla="*/ 4156364 w 9227207"/>
              <a:gd name="connsiteY17" fmla="*/ 290946 h 1357746"/>
              <a:gd name="connsiteX18" fmla="*/ 4294909 w 9227207"/>
              <a:gd name="connsiteY18" fmla="*/ 332509 h 1357746"/>
              <a:gd name="connsiteX19" fmla="*/ 4336473 w 9227207"/>
              <a:gd name="connsiteY19" fmla="*/ 346364 h 1357746"/>
              <a:gd name="connsiteX20" fmla="*/ 4502727 w 9227207"/>
              <a:gd name="connsiteY20" fmla="*/ 360219 h 1357746"/>
              <a:gd name="connsiteX21" fmla="*/ 5237018 w 9227207"/>
              <a:gd name="connsiteY21" fmla="*/ 332509 h 1357746"/>
              <a:gd name="connsiteX22" fmla="*/ 5278582 w 9227207"/>
              <a:gd name="connsiteY22" fmla="*/ 318655 h 1357746"/>
              <a:gd name="connsiteX23" fmla="*/ 5472545 w 9227207"/>
              <a:gd name="connsiteY23" fmla="*/ 346364 h 1357746"/>
              <a:gd name="connsiteX24" fmla="*/ 5500255 w 9227207"/>
              <a:gd name="connsiteY24" fmla="*/ 374073 h 1357746"/>
              <a:gd name="connsiteX25" fmla="*/ 5583382 w 9227207"/>
              <a:gd name="connsiteY25" fmla="*/ 401782 h 1357746"/>
              <a:gd name="connsiteX26" fmla="*/ 5666509 w 9227207"/>
              <a:gd name="connsiteY26" fmla="*/ 429491 h 1357746"/>
              <a:gd name="connsiteX27" fmla="*/ 5708073 w 9227207"/>
              <a:gd name="connsiteY27" fmla="*/ 443346 h 1357746"/>
              <a:gd name="connsiteX28" fmla="*/ 5902036 w 9227207"/>
              <a:gd name="connsiteY28" fmla="*/ 471055 h 1357746"/>
              <a:gd name="connsiteX29" fmla="*/ 6026727 w 9227207"/>
              <a:gd name="connsiteY29" fmla="*/ 512619 h 1357746"/>
              <a:gd name="connsiteX30" fmla="*/ 6068291 w 9227207"/>
              <a:gd name="connsiteY30" fmla="*/ 526473 h 1357746"/>
              <a:gd name="connsiteX31" fmla="*/ 6123709 w 9227207"/>
              <a:gd name="connsiteY31" fmla="*/ 540328 h 1357746"/>
              <a:gd name="connsiteX32" fmla="*/ 6206836 w 9227207"/>
              <a:gd name="connsiteY32" fmla="*/ 568037 h 1357746"/>
              <a:gd name="connsiteX33" fmla="*/ 6844145 w 9227207"/>
              <a:gd name="connsiteY33" fmla="*/ 595746 h 1357746"/>
              <a:gd name="connsiteX34" fmla="*/ 6982691 w 9227207"/>
              <a:gd name="connsiteY34" fmla="*/ 623455 h 1357746"/>
              <a:gd name="connsiteX35" fmla="*/ 7065818 w 9227207"/>
              <a:gd name="connsiteY35" fmla="*/ 651164 h 1357746"/>
              <a:gd name="connsiteX36" fmla="*/ 7232073 w 9227207"/>
              <a:gd name="connsiteY36" fmla="*/ 706582 h 1357746"/>
              <a:gd name="connsiteX37" fmla="*/ 7315200 w 9227207"/>
              <a:gd name="connsiteY37" fmla="*/ 734291 h 1357746"/>
              <a:gd name="connsiteX38" fmla="*/ 7412182 w 9227207"/>
              <a:gd name="connsiteY38" fmla="*/ 762000 h 1357746"/>
              <a:gd name="connsiteX39" fmla="*/ 7495309 w 9227207"/>
              <a:gd name="connsiteY39" fmla="*/ 775855 h 1357746"/>
              <a:gd name="connsiteX40" fmla="*/ 7620000 w 9227207"/>
              <a:gd name="connsiteY40" fmla="*/ 803564 h 1357746"/>
              <a:gd name="connsiteX41" fmla="*/ 7689273 w 9227207"/>
              <a:gd name="connsiteY41" fmla="*/ 817419 h 1357746"/>
              <a:gd name="connsiteX42" fmla="*/ 7800109 w 9227207"/>
              <a:gd name="connsiteY42" fmla="*/ 845128 h 1357746"/>
              <a:gd name="connsiteX43" fmla="*/ 7855527 w 9227207"/>
              <a:gd name="connsiteY43" fmla="*/ 858982 h 1357746"/>
              <a:gd name="connsiteX44" fmla="*/ 7924800 w 9227207"/>
              <a:gd name="connsiteY44" fmla="*/ 872837 h 1357746"/>
              <a:gd name="connsiteX45" fmla="*/ 8007927 w 9227207"/>
              <a:gd name="connsiteY45" fmla="*/ 886691 h 1357746"/>
              <a:gd name="connsiteX46" fmla="*/ 8160327 w 9227207"/>
              <a:gd name="connsiteY46" fmla="*/ 928255 h 1357746"/>
              <a:gd name="connsiteX47" fmla="*/ 8215745 w 9227207"/>
              <a:gd name="connsiteY47" fmla="*/ 942109 h 1357746"/>
              <a:gd name="connsiteX48" fmla="*/ 8257309 w 9227207"/>
              <a:gd name="connsiteY48" fmla="*/ 955964 h 1357746"/>
              <a:gd name="connsiteX49" fmla="*/ 8395855 w 9227207"/>
              <a:gd name="connsiteY49" fmla="*/ 997528 h 1357746"/>
              <a:gd name="connsiteX50" fmla="*/ 8437418 w 9227207"/>
              <a:gd name="connsiteY50" fmla="*/ 1025237 h 1357746"/>
              <a:gd name="connsiteX51" fmla="*/ 8520545 w 9227207"/>
              <a:gd name="connsiteY51" fmla="*/ 1052946 h 1357746"/>
              <a:gd name="connsiteX52" fmla="*/ 8645236 w 9227207"/>
              <a:gd name="connsiteY52" fmla="*/ 1094509 h 1357746"/>
              <a:gd name="connsiteX53" fmla="*/ 8686800 w 9227207"/>
              <a:gd name="connsiteY53" fmla="*/ 1108364 h 1357746"/>
              <a:gd name="connsiteX54" fmla="*/ 8728364 w 9227207"/>
              <a:gd name="connsiteY54" fmla="*/ 1122219 h 1357746"/>
              <a:gd name="connsiteX55" fmla="*/ 8769927 w 9227207"/>
              <a:gd name="connsiteY55" fmla="*/ 1149928 h 1357746"/>
              <a:gd name="connsiteX56" fmla="*/ 8839200 w 9227207"/>
              <a:gd name="connsiteY56" fmla="*/ 1136073 h 1357746"/>
              <a:gd name="connsiteX57" fmla="*/ 8880764 w 9227207"/>
              <a:gd name="connsiteY57" fmla="*/ 1122219 h 1357746"/>
              <a:gd name="connsiteX58" fmla="*/ 8963891 w 9227207"/>
              <a:gd name="connsiteY58" fmla="*/ 1177637 h 1357746"/>
              <a:gd name="connsiteX59" fmla="*/ 9005455 w 9227207"/>
              <a:gd name="connsiteY59" fmla="*/ 1191491 h 1357746"/>
              <a:gd name="connsiteX60" fmla="*/ 9047018 w 9227207"/>
              <a:gd name="connsiteY60" fmla="*/ 1219200 h 1357746"/>
              <a:gd name="connsiteX61" fmla="*/ 9130145 w 9227207"/>
              <a:gd name="connsiteY61" fmla="*/ 1246909 h 1357746"/>
              <a:gd name="connsiteX62" fmla="*/ 9157855 w 9227207"/>
              <a:gd name="connsiteY62" fmla="*/ 1274619 h 1357746"/>
              <a:gd name="connsiteX63" fmla="*/ 9185564 w 9227207"/>
              <a:gd name="connsiteY63" fmla="*/ 1316182 h 1357746"/>
              <a:gd name="connsiteX64" fmla="*/ 9227127 w 9227207"/>
              <a:gd name="connsiteY64" fmla="*/ 1357746 h 135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227207" h="1357746">
                <a:moveTo>
                  <a:pt x="0" y="0"/>
                </a:moveTo>
                <a:cubicBezTo>
                  <a:pt x="32327" y="18473"/>
                  <a:pt x="59821" y="53096"/>
                  <a:pt x="96982" y="55419"/>
                </a:cubicBezTo>
                <a:cubicBezTo>
                  <a:pt x="286015" y="67234"/>
                  <a:pt x="475616" y="41564"/>
                  <a:pt x="665018" y="41564"/>
                </a:cubicBezTo>
                <a:cubicBezTo>
                  <a:pt x="702251" y="41564"/>
                  <a:pt x="738641" y="54238"/>
                  <a:pt x="775855" y="55419"/>
                </a:cubicBezTo>
                <a:cubicBezTo>
                  <a:pt x="1029769" y="63480"/>
                  <a:pt x="1283855" y="64655"/>
                  <a:pt x="1537855" y="69273"/>
                </a:cubicBezTo>
                <a:cubicBezTo>
                  <a:pt x="1551709" y="73891"/>
                  <a:pt x="1565250" y="79586"/>
                  <a:pt x="1579418" y="83128"/>
                </a:cubicBezTo>
                <a:cubicBezTo>
                  <a:pt x="1718516" y="117902"/>
                  <a:pt x="1838502" y="104575"/>
                  <a:pt x="1995055" y="110837"/>
                </a:cubicBezTo>
                <a:cubicBezTo>
                  <a:pt x="2123704" y="142998"/>
                  <a:pt x="2026002" y="122137"/>
                  <a:pt x="2272145" y="138546"/>
                </a:cubicBezTo>
                <a:cubicBezTo>
                  <a:pt x="2384292" y="146022"/>
                  <a:pt x="2505981" y="154410"/>
                  <a:pt x="2618509" y="166255"/>
                </a:cubicBezTo>
                <a:cubicBezTo>
                  <a:pt x="2655537" y="170153"/>
                  <a:pt x="2692340" y="175997"/>
                  <a:pt x="2729345" y="180109"/>
                </a:cubicBezTo>
                <a:cubicBezTo>
                  <a:pt x="2775473" y="185234"/>
                  <a:pt x="2821709" y="189346"/>
                  <a:pt x="2867891" y="193964"/>
                </a:cubicBezTo>
                <a:cubicBezTo>
                  <a:pt x="2909455" y="189346"/>
                  <a:pt x="2950763" y="180109"/>
                  <a:pt x="2992582" y="180109"/>
                </a:cubicBezTo>
                <a:cubicBezTo>
                  <a:pt x="3132430" y="180109"/>
                  <a:pt x="2997040" y="202475"/>
                  <a:pt x="3117273" y="207819"/>
                </a:cubicBezTo>
                <a:cubicBezTo>
                  <a:pt x="3306488" y="216229"/>
                  <a:pt x="3495964" y="217055"/>
                  <a:pt x="3685309" y="221673"/>
                </a:cubicBezTo>
                <a:cubicBezTo>
                  <a:pt x="3779389" y="231081"/>
                  <a:pt x="3843193" y="236311"/>
                  <a:pt x="3934691" y="249382"/>
                </a:cubicBezTo>
                <a:cubicBezTo>
                  <a:pt x="3962500" y="253355"/>
                  <a:pt x="3990396" y="257143"/>
                  <a:pt x="4017818" y="263237"/>
                </a:cubicBezTo>
                <a:cubicBezTo>
                  <a:pt x="4032074" y="266405"/>
                  <a:pt x="4045062" y="274227"/>
                  <a:pt x="4059382" y="277091"/>
                </a:cubicBezTo>
                <a:cubicBezTo>
                  <a:pt x="4091403" y="283495"/>
                  <a:pt x="4124235" y="285104"/>
                  <a:pt x="4156364" y="290946"/>
                </a:cubicBezTo>
                <a:cubicBezTo>
                  <a:pt x="4202433" y="299322"/>
                  <a:pt x="4251524" y="318047"/>
                  <a:pt x="4294909" y="332509"/>
                </a:cubicBezTo>
                <a:cubicBezTo>
                  <a:pt x="4308764" y="337127"/>
                  <a:pt x="4321919" y="345151"/>
                  <a:pt x="4336473" y="346364"/>
                </a:cubicBezTo>
                <a:lnTo>
                  <a:pt x="4502727" y="360219"/>
                </a:lnTo>
                <a:cubicBezTo>
                  <a:pt x="4760729" y="354953"/>
                  <a:pt x="4999029" y="400506"/>
                  <a:pt x="5237018" y="332509"/>
                </a:cubicBezTo>
                <a:cubicBezTo>
                  <a:pt x="5251060" y="328497"/>
                  <a:pt x="5264727" y="323273"/>
                  <a:pt x="5278582" y="318655"/>
                </a:cubicBezTo>
                <a:cubicBezTo>
                  <a:pt x="5280955" y="318871"/>
                  <a:pt x="5429707" y="320661"/>
                  <a:pt x="5472545" y="346364"/>
                </a:cubicBezTo>
                <a:cubicBezTo>
                  <a:pt x="5483746" y="353085"/>
                  <a:pt x="5488572" y="368231"/>
                  <a:pt x="5500255" y="374073"/>
                </a:cubicBezTo>
                <a:cubicBezTo>
                  <a:pt x="5526379" y="387135"/>
                  <a:pt x="5555673" y="392546"/>
                  <a:pt x="5583382" y="401782"/>
                </a:cubicBezTo>
                <a:lnTo>
                  <a:pt x="5666509" y="429491"/>
                </a:lnTo>
                <a:cubicBezTo>
                  <a:pt x="5680364" y="434109"/>
                  <a:pt x="5693616" y="441281"/>
                  <a:pt x="5708073" y="443346"/>
                </a:cubicBezTo>
                <a:lnTo>
                  <a:pt x="5902036" y="471055"/>
                </a:lnTo>
                <a:lnTo>
                  <a:pt x="6026727" y="512619"/>
                </a:lnTo>
                <a:cubicBezTo>
                  <a:pt x="6040582" y="517237"/>
                  <a:pt x="6054123" y="522931"/>
                  <a:pt x="6068291" y="526473"/>
                </a:cubicBezTo>
                <a:cubicBezTo>
                  <a:pt x="6086764" y="531091"/>
                  <a:pt x="6105471" y="534856"/>
                  <a:pt x="6123709" y="540328"/>
                </a:cubicBezTo>
                <a:cubicBezTo>
                  <a:pt x="6151685" y="548721"/>
                  <a:pt x="6177714" y="565797"/>
                  <a:pt x="6206836" y="568037"/>
                </a:cubicBezTo>
                <a:cubicBezTo>
                  <a:pt x="6538966" y="593584"/>
                  <a:pt x="6326759" y="580067"/>
                  <a:pt x="6844145" y="595746"/>
                </a:cubicBezTo>
                <a:cubicBezTo>
                  <a:pt x="6900328" y="605109"/>
                  <a:pt x="6931016" y="607952"/>
                  <a:pt x="6982691" y="623455"/>
                </a:cubicBezTo>
                <a:cubicBezTo>
                  <a:pt x="7010667" y="631848"/>
                  <a:pt x="7038109" y="641928"/>
                  <a:pt x="7065818" y="651164"/>
                </a:cubicBezTo>
                <a:lnTo>
                  <a:pt x="7232073" y="706582"/>
                </a:lnTo>
                <a:lnTo>
                  <a:pt x="7315200" y="734291"/>
                </a:lnTo>
                <a:cubicBezTo>
                  <a:pt x="7354822" y="747498"/>
                  <a:pt x="7368680" y="753300"/>
                  <a:pt x="7412182" y="762000"/>
                </a:cubicBezTo>
                <a:cubicBezTo>
                  <a:pt x="7439728" y="767509"/>
                  <a:pt x="7467671" y="770830"/>
                  <a:pt x="7495309" y="775855"/>
                </a:cubicBezTo>
                <a:cubicBezTo>
                  <a:pt x="7610237" y="796751"/>
                  <a:pt x="7519918" y="781323"/>
                  <a:pt x="7620000" y="803564"/>
                </a:cubicBezTo>
                <a:cubicBezTo>
                  <a:pt x="7642988" y="808673"/>
                  <a:pt x="7666328" y="812124"/>
                  <a:pt x="7689273" y="817419"/>
                </a:cubicBezTo>
                <a:cubicBezTo>
                  <a:pt x="7726380" y="825982"/>
                  <a:pt x="7763164" y="835892"/>
                  <a:pt x="7800109" y="845128"/>
                </a:cubicBezTo>
                <a:cubicBezTo>
                  <a:pt x="7818582" y="849746"/>
                  <a:pt x="7836856" y="855248"/>
                  <a:pt x="7855527" y="858982"/>
                </a:cubicBezTo>
                <a:lnTo>
                  <a:pt x="7924800" y="872837"/>
                </a:lnTo>
                <a:cubicBezTo>
                  <a:pt x="7952438" y="877862"/>
                  <a:pt x="7980459" y="880805"/>
                  <a:pt x="8007927" y="886691"/>
                </a:cubicBezTo>
                <a:cubicBezTo>
                  <a:pt x="8205528" y="929033"/>
                  <a:pt x="8054797" y="898103"/>
                  <a:pt x="8160327" y="928255"/>
                </a:cubicBezTo>
                <a:cubicBezTo>
                  <a:pt x="8178636" y="933486"/>
                  <a:pt x="8197436" y="936878"/>
                  <a:pt x="8215745" y="942109"/>
                </a:cubicBezTo>
                <a:cubicBezTo>
                  <a:pt x="8229787" y="946121"/>
                  <a:pt x="8243267" y="951952"/>
                  <a:pt x="8257309" y="955964"/>
                </a:cubicBezTo>
                <a:cubicBezTo>
                  <a:pt x="8291190" y="965645"/>
                  <a:pt x="8371165" y="981068"/>
                  <a:pt x="8395855" y="997528"/>
                </a:cubicBezTo>
                <a:cubicBezTo>
                  <a:pt x="8409709" y="1006764"/>
                  <a:pt x="8422202" y="1018474"/>
                  <a:pt x="8437418" y="1025237"/>
                </a:cubicBezTo>
                <a:cubicBezTo>
                  <a:pt x="8464108" y="1037099"/>
                  <a:pt x="8492836" y="1043710"/>
                  <a:pt x="8520545" y="1052946"/>
                </a:cubicBezTo>
                <a:lnTo>
                  <a:pt x="8645236" y="1094509"/>
                </a:lnTo>
                <a:lnTo>
                  <a:pt x="8686800" y="1108364"/>
                </a:lnTo>
                <a:cubicBezTo>
                  <a:pt x="8700655" y="1112982"/>
                  <a:pt x="8716213" y="1114118"/>
                  <a:pt x="8728364" y="1122219"/>
                </a:cubicBezTo>
                <a:lnTo>
                  <a:pt x="8769927" y="1149928"/>
                </a:lnTo>
                <a:cubicBezTo>
                  <a:pt x="8793018" y="1145310"/>
                  <a:pt x="8816355" y="1141784"/>
                  <a:pt x="8839200" y="1136073"/>
                </a:cubicBezTo>
                <a:cubicBezTo>
                  <a:pt x="8853368" y="1132531"/>
                  <a:pt x="8866909" y="1117601"/>
                  <a:pt x="8880764" y="1122219"/>
                </a:cubicBezTo>
                <a:cubicBezTo>
                  <a:pt x="8912357" y="1132750"/>
                  <a:pt x="8932298" y="1167106"/>
                  <a:pt x="8963891" y="1177637"/>
                </a:cubicBezTo>
                <a:lnTo>
                  <a:pt x="9005455" y="1191491"/>
                </a:lnTo>
                <a:cubicBezTo>
                  <a:pt x="9019309" y="1200727"/>
                  <a:pt x="9031802" y="1212437"/>
                  <a:pt x="9047018" y="1219200"/>
                </a:cubicBezTo>
                <a:cubicBezTo>
                  <a:pt x="9073708" y="1231062"/>
                  <a:pt x="9130145" y="1246909"/>
                  <a:pt x="9130145" y="1246909"/>
                </a:cubicBezTo>
                <a:cubicBezTo>
                  <a:pt x="9139382" y="1256146"/>
                  <a:pt x="9149695" y="1264419"/>
                  <a:pt x="9157855" y="1274619"/>
                </a:cubicBezTo>
                <a:cubicBezTo>
                  <a:pt x="9168257" y="1287621"/>
                  <a:pt x="9173790" y="1304408"/>
                  <a:pt x="9185564" y="1316182"/>
                </a:cubicBezTo>
                <a:cubicBezTo>
                  <a:pt x="9230970" y="1361588"/>
                  <a:pt x="9227127" y="1323042"/>
                  <a:pt x="9227127" y="135774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31FA4BAE-DD39-D980-3670-F90F0DBFF87F}"/>
              </a:ext>
            </a:extLst>
          </p:cNvPr>
          <p:cNvSpPr/>
          <p:nvPr/>
        </p:nvSpPr>
        <p:spPr>
          <a:xfrm>
            <a:off x="1247219" y="53062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434184A1-E94E-476E-2BE6-3944ECADCEA6}"/>
              </a:ext>
            </a:extLst>
          </p:cNvPr>
          <p:cNvSpPr/>
          <p:nvPr/>
        </p:nvSpPr>
        <p:spPr>
          <a:xfrm>
            <a:off x="6204835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150</a:t>
            </a:r>
            <a:endParaRPr lang="en-CN" dirty="0"/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DA1B111B-4A7B-0BB6-95D5-3C25C1F58210}"/>
              </a:ext>
            </a:extLst>
          </p:cNvPr>
          <p:cNvSpPr/>
          <p:nvPr/>
        </p:nvSpPr>
        <p:spPr>
          <a:xfrm>
            <a:off x="7905118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200</a:t>
            </a:r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E2DA0568-CEC8-3428-9F67-41B8CCB97492}"/>
              </a:ext>
            </a:extLst>
          </p:cNvPr>
          <p:cNvSpPr/>
          <p:nvPr/>
        </p:nvSpPr>
        <p:spPr>
          <a:xfrm>
            <a:off x="4532261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100</a:t>
            </a:r>
            <a:endParaRPr lang="en-CN" dirty="0"/>
          </a:p>
        </p:txBody>
      </p:sp>
      <p:sp>
        <p:nvSpPr>
          <p:cNvPr id="18" name="Rectangle 40">
            <a:extLst>
              <a:ext uri="{FF2B5EF4-FFF2-40B4-BE49-F238E27FC236}">
                <a16:creationId xmlns:a16="http://schemas.microsoft.com/office/drawing/2014/main" id="{5B89F35B-0EE6-D4E9-7AE1-60334E7C242A}"/>
              </a:ext>
            </a:extLst>
          </p:cNvPr>
          <p:cNvSpPr/>
          <p:nvPr/>
        </p:nvSpPr>
        <p:spPr>
          <a:xfrm>
            <a:off x="2865868" y="530621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50</a:t>
            </a:r>
            <a:endParaRPr lang="en-CN" dirty="0"/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DA035BD0-8D14-B21E-15B2-08AD7E874D71}"/>
              </a:ext>
            </a:extLst>
          </p:cNvPr>
          <p:cNvSpPr/>
          <p:nvPr/>
        </p:nvSpPr>
        <p:spPr>
          <a:xfrm>
            <a:off x="9605399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250</a:t>
            </a:r>
            <a:endParaRPr lang="en-CN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494F18BA-9B1B-FAE0-C901-4751ACD728E7}"/>
              </a:ext>
            </a:extLst>
          </p:cNvPr>
          <p:cNvSpPr/>
          <p:nvPr/>
        </p:nvSpPr>
        <p:spPr>
          <a:xfrm>
            <a:off x="967427" y="338011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919AAC49-2D75-348F-6858-ED99C6ACBE75}"/>
              </a:ext>
            </a:extLst>
          </p:cNvPr>
          <p:cNvSpPr/>
          <p:nvPr/>
        </p:nvSpPr>
        <p:spPr>
          <a:xfrm>
            <a:off x="982653" y="16840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</a:t>
            </a:r>
          </a:p>
        </p:txBody>
      </p:sp>
      <p:sp>
        <p:nvSpPr>
          <p:cNvPr id="26" name="Oval 61">
            <a:extLst>
              <a:ext uri="{FF2B5EF4-FFF2-40B4-BE49-F238E27FC236}">
                <a16:creationId xmlns:a16="http://schemas.microsoft.com/office/drawing/2014/main" id="{E72EC1FB-AF1C-CC4E-BAA1-0D07C5F4CF4F}"/>
              </a:ext>
            </a:extLst>
          </p:cNvPr>
          <p:cNvSpPr/>
          <p:nvPr/>
        </p:nvSpPr>
        <p:spPr>
          <a:xfrm>
            <a:off x="1345382" y="351282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62">
            <a:extLst>
              <a:ext uri="{FF2B5EF4-FFF2-40B4-BE49-F238E27FC236}">
                <a16:creationId xmlns:a16="http://schemas.microsoft.com/office/drawing/2014/main" id="{092595AD-C7E5-3D9C-C10F-DF38107EABFC}"/>
              </a:ext>
            </a:extLst>
          </p:cNvPr>
          <p:cNvSpPr/>
          <p:nvPr/>
        </p:nvSpPr>
        <p:spPr>
          <a:xfrm>
            <a:off x="1345382" y="1829719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Oval 104">
            <a:extLst>
              <a:ext uri="{FF2B5EF4-FFF2-40B4-BE49-F238E27FC236}">
                <a16:creationId xmlns:a16="http://schemas.microsoft.com/office/drawing/2014/main" id="{E616AA78-B7AB-5EAD-A254-9D05FBF2CC26}"/>
              </a:ext>
            </a:extLst>
          </p:cNvPr>
          <p:cNvSpPr/>
          <p:nvPr/>
        </p:nvSpPr>
        <p:spPr>
          <a:xfrm>
            <a:off x="1430676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0" name="Oval 104">
            <a:extLst>
              <a:ext uri="{FF2B5EF4-FFF2-40B4-BE49-F238E27FC236}">
                <a16:creationId xmlns:a16="http://schemas.microsoft.com/office/drawing/2014/main" id="{41C1EB08-45BE-8991-34BF-1F68781D708E}"/>
              </a:ext>
            </a:extLst>
          </p:cNvPr>
          <p:cNvSpPr/>
          <p:nvPr/>
        </p:nvSpPr>
        <p:spPr>
          <a:xfrm>
            <a:off x="2226102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2" name="Oval 104">
            <a:extLst>
              <a:ext uri="{FF2B5EF4-FFF2-40B4-BE49-F238E27FC236}">
                <a16:creationId xmlns:a16="http://schemas.microsoft.com/office/drawing/2014/main" id="{B5AA52C8-1FDA-F609-C33E-73904F9FBAF3}"/>
              </a:ext>
            </a:extLst>
          </p:cNvPr>
          <p:cNvSpPr/>
          <p:nvPr/>
        </p:nvSpPr>
        <p:spPr>
          <a:xfrm>
            <a:off x="3021528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Oval 104">
            <a:extLst>
              <a:ext uri="{FF2B5EF4-FFF2-40B4-BE49-F238E27FC236}">
                <a16:creationId xmlns:a16="http://schemas.microsoft.com/office/drawing/2014/main" id="{F519E7F5-3418-BA2B-9D71-9F15E9CBF583}"/>
              </a:ext>
            </a:extLst>
          </p:cNvPr>
          <p:cNvSpPr/>
          <p:nvPr/>
        </p:nvSpPr>
        <p:spPr>
          <a:xfrm>
            <a:off x="3816954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Oval 104">
            <a:extLst>
              <a:ext uri="{FF2B5EF4-FFF2-40B4-BE49-F238E27FC236}">
                <a16:creationId xmlns:a16="http://schemas.microsoft.com/office/drawing/2014/main" id="{975DFFBE-D2C5-E602-7505-2CAE6DB4AA4C}"/>
              </a:ext>
            </a:extLst>
          </p:cNvPr>
          <p:cNvSpPr/>
          <p:nvPr/>
        </p:nvSpPr>
        <p:spPr>
          <a:xfrm>
            <a:off x="4612380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8" name="Oval 104">
            <a:extLst>
              <a:ext uri="{FF2B5EF4-FFF2-40B4-BE49-F238E27FC236}">
                <a16:creationId xmlns:a16="http://schemas.microsoft.com/office/drawing/2014/main" id="{DF5FF0D9-2BA1-B0B1-C258-7412D7C70300}"/>
              </a:ext>
            </a:extLst>
          </p:cNvPr>
          <p:cNvSpPr/>
          <p:nvPr/>
        </p:nvSpPr>
        <p:spPr>
          <a:xfrm>
            <a:off x="5407806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0" name="Oval 104">
            <a:extLst>
              <a:ext uri="{FF2B5EF4-FFF2-40B4-BE49-F238E27FC236}">
                <a16:creationId xmlns:a16="http://schemas.microsoft.com/office/drawing/2014/main" id="{A7550B7F-32D7-5FB4-E1D5-EC1DD3D5D4A0}"/>
              </a:ext>
            </a:extLst>
          </p:cNvPr>
          <p:cNvSpPr/>
          <p:nvPr/>
        </p:nvSpPr>
        <p:spPr>
          <a:xfrm>
            <a:off x="6203232" y="4165572"/>
            <a:ext cx="340242" cy="340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104">
            <a:extLst>
              <a:ext uri="{FF2B5EF4-FFF2-40B4-BE49-F238E27FC236}">
                <a16:creationId xmlns:a16="http://schemas.microsoft.com/office/drawing/2014/main" id="{54C22B24-30EB-18ED-2D1D-53DDD810AC33}"/>
              </a:ext>
            </a:extLst>
          </p:cNvPr>
          <p:cNvSpPr/>
          <p:nvPr/>
        </p:nvSpPr>
        <p:spPr>
          <a:xfrm>
            <a:off x="6998658" y="4165572"/>
            <a:ext cx="340242" cy="34024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4" name="Oval 104">
            <a:extLst>
              <a:ext uri="{FF2B5EF4-FFF2-40B4-BE49-F238E27FC236}">
                <a16:creationId xmlns:a16="http://schemas.microsoft.com/office/drawing/2014/main" id="{113AD21E-5655-D98C-B360-0DBDCEA75CA3}"/>
              </a:ext>
            </a:extLst>
          </p:cNvPr>
          <p:cNvSpPr/>
          <p:nvPr/>
        </p:nvSpPr>
        <p:spPr>
          <a:xfrm>
            <a:off x="7794084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6" name="Oval 104">
            <a:extLst>
              <a:ext uri="{FF2B5EF4-FFF2-40B4-BE49-F238E27FC236}">
                <a16:creationId xmlns:a16="http://schemas.microsoft.com/office/drawing/2014/main" id="{8898F936-E3B0-224E-FA68-8D87E2E4CB84}"/>
              </a:ext>
            </a:extLst>
          </p:cNvPr>
          <p:cNvSpPr/>
          <p:nvPr/>
        </p:nvSpPr>
        <p:spPr>
          <a:xfrm>
            <a:off x="8589510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8" name="Oval 104">
            <a:extLst>
              <a:ext uri="{FF2B5EF4-FFF2-40B4-BE49-F238E27FC236}">
                <a16:creationId xmlns:a16="http://schemas.microsoft.com/office/drawing/2014/main" id="{46FFFB42-04A3-7BE4-ACFA-DB1D08122117}"/>
              </a:ext>
            </a:extLst>
          </p:cNvPr>
          <p:cNvSpPr/>
          <p:nvPr/>
        </p:nvSpPr>
        <p:spPr>
          <a:xfrm>
            <a:off x="9384936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0" name="Oval 104">
            <a:extLst>
              <a:ext uri="{FF2B5EF4-FFF2-40B4-BE49-F238E27FC236}">
                <a16:creationId xmlns:a16="http://schemas.microsoft.com/office/drawing/2014/main" id="{02B63FF2-2B22-0F76-7BB3-2D108BB5F3A0}"/>
              </a:ext>
            </a:extLst>
          </p:cNvPr>
          <p:cNvSpPr/>
          <p:nvPr/>
        </p:nvSpPr>
        <p:spPr>
          <a:xfrm>
            <a:off x="10180365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2" name="Oval 104">
            <a:extLst>
              <a:ext uri="{FF2B5EF4-FFF2-40B4-BE49-F238E27FC236}">
                <a16:creationId xmlns:a16="http://schemas.microsoft.com/office/drawing/2014/main" id="{69AAFC92-7E60-07DA-7F2A-02395D9DE796}"/>
              </a:ext>
            </a:extLst>
          </p:cNvPr>
          <p:cNvSpPr/>
          <p:nvPr/>
        </p:nvSpPr>
        <p:spPr>
          <a:xfrm>
            <a:off x="143067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4" name="Oval 104">
            <a:extLst>
              <a:ext uri="{FF2B5EF4-FFF2-40B4-BE49-F238E27FC236}">
                <a16:creationId xmlns:a16="http://schemas.microsoft.com/office/drawing/2014/main" id="{EB730693-8ECA-CC90-5385-DD5279988CA1}"/>
              </a:ext>
            </a:extLst>
          </p:cNvPr>
          <p:cNvSpPr/>
          <p:nvPr/>
        </p:nvSpPr>
        <p:spPr>
          <a:xfrm>
            <a:off x="2226102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6" name="Oval 104">
            <a:extLst>
              <a:ext uri="{FF2B5EF4-FFF2-40B4-BE49-F238E27FC236}">
                <a16:creationId xmlns:a16="http://schemas.microsoft.com/office/drawing/2014/main" id="{BCA9D35C-6B11-CFF7-35E0-4F78C7F24A45}"/>
              </a:ext>
            </a:extLst>
          </p:cNvPr>
          <p:cNvSpPr/>
          <p:nvPr/>
        </p:nvSpPr>
        <p:spPr>
          <a:xfrm>
            <a:off x="3021528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104">
            <a:extLst>
              <a:ext uri="{FF2B5EF4-FFF2-40B4-BE49-F238E27FC236}">
                <a16:creationId xmlns:a16="http://schemas.microsoft.com/office/drawing/2014/main" id="{86776E31-6B82-9B9D-4D75-C66480AFE246}"/>
              </a:ext>
            </a:extLst>
          </p:cNvPr>
          <p:cNvSpPr/>
          <p:nvPr/>
        </p:nvSpPr>
        <p:spPr>
          <a:xfrm>
            <a:off x="3816954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0" name="Oval 104">
            <a:extLst>
              <a:ext uri="{FF2B5EF4-FFF2-40B4-BE49-F238E27FC236}">
                <a16:creationId xmlns:a16="http://schemas.microsoft.com/office/drawing/2014/main" id="{5330E73F-17E6-3672-559C-2F28C2C308A2}"/>
              </a:ext>
            </a:extLst>
          </p:cNvPr>
          <p:cNvSpPr/>
          <p:nvPr/>
        </p:nvSpPr>
        <p:spPr>
          <a:xfrm>
            <a:off x="4612380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2" name="Oval 104">
            <a:extLst>
              <a:ext uri="{FF2B5EF4-FFF2-40B4-BE49-F238E27FC236}">
                <a16:creationId xmlns:a16="http://schemas.microsoft.com/office/drawing/2014/main" id="{5B078180-63D9-9799-BA4F-951776A2C1BA}"/>
              </a:ext>
            </a:extLst>
          </p:cNvPr>
          <p:cNvSpPr/>
          <p:nvPr/>
        </p:nvSpPr>
        <p:spPr>
          <a:xfrm>
            <a:off x="540780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4" name="Oval 104">
            <a:extLst>
              <a:ext uri="{FF2B5EF4-FFF2-40B4-BE49-F238E27FC236}">
                <a16:creationId xmlns:a16="http://schemas.microsoft.com/office/drawing/2014/main" id="{1D63B4E8-5D22-4CCE-A909-681AB898BB74}"/>
              </a:ext>
            </a:extLst>
          </p:cNvPr>
          <p:cNvSpPr/>
          <p:nvPr/>
        </p:nvSpPr>
        <p:spPr>
          <a:xfrm>
            <a:off x="6203232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6" name="Oval 104">
            <a:extLst>
              <a:ext uri="{FF2B5EF4-FFF2-40B4-BE49-F238E27FC236}">
                <a16:creationId xmlns:a16="http://schemas.microsoft.com/office/drawing/2014/main" id="{7166F8F9-FCB2-17EB-98EE-983E5CDB6EFC}"/>
              </a:ext>
            </a:extLst>
          </p:cNvPr>
          <p:cNvSpPr/>
          <p:nvPr/>
        </p:nvSpPr>
        <p:spPr>
          <a:xfrm>
            <a:off x="6998658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8" name="Oval 104">
            <a:extLst>
              <a:ext uri="{FF2B5EF4-FFF2-40B4-BE49-F238E27FC236}">
                <a16:creationId xmlns:a16="http://schemas.microsoft.com/office/drawing/2014/main" id="{706FCFE9-A100-3F32-4F80-654B65FD6BA2}"/>
              </a:ext>
            </a:extLst>
          </p:cNvPr>
          <p:cNvSpPr/>
          <p:nvPr/>
        </p:nvSpPr>
        <p:spPr>
          <a:xfrm>
            <a:off x="7794084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1" name="Oval 104">
            <a:extLst>
              <a:ext uri="{FF2B5EF4-FFF2-40B4-BE49-F238E27FC236}">
                <a16:creationId xmlns:a16="http://schemas.microsoft.com/office/drawing/2014/main" id="{5A4DF05C-F43C-D44B-C1B1-9E858306D7E9}"/>
              </a:ext>
            </a:extLst>
          </p:cNvPr>
          <p:cNvSpPr/>
          <p:nvPr/>
        </p:nvSpPr>
        <p:spPr>
          <a:xfrm>
            <a:off x="8589510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3" name="Oval 104">
            <a:extLst>
              <a:ext uri="{FF2B5EF4-FFF2-40B4-BE49-F238E27FC236}">
                <a16:creationId xmlns:a16="http://schemas.microsoft.com/office/drawing/2014/main" id="{DF3A83F5-D775-24BE-BF03-57EED2000A5A}"/>
              </a:ext>
            </a:extLst>
          </p:cNvPr>
          <p:cNvSpPr/>
          <p:nvPr/>
        </p:nvSpPr>
        <p:spPr>
          <a:xfrm>
            <a:off x="938493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252E8BB-F8EF-B67F-9536-15111D51D251}"/>
              </a:ext>
            </a:extLst>
          </p:cNvPr>
          <p:cNvSpPr/>
          <p:nvPr/>
        </p:nvSpPr>
        <p:spPr>
          <a:xfrm>
            <a:off x="10180365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7" name="Oval 104">
            <a:extLst>
              <a:ext uri="{FF2B5EF4-FFF2-40B4-BE49-F238E27FC236}">
                <a16:creationId xmlns:a16="http://schemas.microsoft.com/office/drawing/2014/main" id="{C7B470BE-811E-25C3-69EB-73D50B3DEC5C}"/>
              </a:ext>
            </a:extLst>
          </p:cNvPr>
          <p:cNvSpPr/>
          <p:nvPr/>
        </p:nvSpPr>
        <p:spPr>
          <a:xfrm>
            <a:off x="143067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9" name="Oval 104">
            <a:extLst>
              <a:ext uri="{FF2B5EF4-FFF2-40B4-BE49-F238E27FC236}">
                <a16:creationId xmlns:a16="http://schemas.microsoft.com/office/drawing/2014/main" id="{40967A58-61AD-36AA-1C78-7B5E94BF2BE8}"/>
              </a:ext>
            </a:extLst>
          </p:cNvPr>
          <p:cNvSpPr/>
          <p:nvPr/>
        </p:nvSpPr>
        <p:spPr>
          <a:xfrm>
            <a:off x="2226102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1" name="Oval 104">
            <a:extLst>
              <a:ext uri="{FF2B5EF4-FFF2-40B4-BE49-F238E27FC236}">
                <a16:creationId xmlns:a16="http://schemas.microsoft.com/office/drawing/2014/main" id="{1D493913-AD24-7751-306D-A7090B1F02B0}"/>
              </a:ext>
            </a:extLst>
          </p:cNvPr>
          <p:cNvSpPr/>
          <p:nvPr/>
        </p:nvSpPr>
        <p:spPr>
          <a:xfrm>
            <a:off x="3021528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3" name="Oval 104">
            <a:extLst>
              <a:ext uri="{FF2B5EF4-FFF2-40B4-BE49-F238E27FC236}">
                <a16:creationId xmlns:a16="http://schemas.microsoft.com/office/drawing/2014/main" id="{11197782-7F83-5D72-CD41-00F52FCEEAA6}"/>
              </a:ext>
            </a:extLst>
          </p:cNvPr>
          <p:cNvSpPr/>
          <p:nvPr/>
        </p:nvSpPr>
        <p:spPr>
          <a:xfrm>
            <a:off x="3816954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5" name="Oval 104">
            <a:extLst>
              <a:ext uri="{FF2B5EF4-FFF2-40B4-BE49-F238E27FC236}">
                <a16:creationId xmlns:a16="http://schemas.microsoft.com/office/drawing/2014/main" id="{E1581CBB-3B62-E67A-3FC7-1FD94CB2365B}"/>
              </a:ext>
            </a:extLst>
          </p:cNvPr>
          <p:cNvSpPr/>
          <p:nvPr/>
        </p:nvSpPr>
        <p:spPr>
          <a:xfrm>
            <a:off x="4612380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7" name="Oval 104">
            <a:extLst>
              <a:ext uri="{FF2B5EF4-FFF2-40B4-BE49-F238E27FC236}">
                <a16:creationId xmlns:a16="http://schemas.microsoft.com/office/drawing/2014/main" id="{576B9C52-AA2E-E33A-8E62-29A94B408156}"/>
              </a:ext>
            </a:extLst>
          </p:cNvPr>
          <p:cNvSpPr/>
          <p:nvPr/>
        </p:nvSpPr>
        <p:spPr>
          <a:xfrm>
            <a:off x="540780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9" name="Oval 104">
            <a:extLst>
              <a:ext uri="{FF2B5EF4-FFF2-40B4-BE49-F238E27FC236}">
                <a16:creationId xmlns:a16="http://schemas.microsoft.com/office/drawing/2014/main" id="{4F67F53F-D4FB-308E-77C2-C200DDDAA4AD}"/>
              </a:ext>
            </a:extLst>
          </p:cNvPr>
          <p:cNvSpPr/>
          <p:nvPr/>
        </p:nvSpPr>
        <p:spPr>
          <a:xfrm>
            <a:off x="6203232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1" name="Oval 104">
            <a:extLst>
              <a:ext uri="{FF2B5EF4-FFF2-40B4-BE49-F238E27FC236}">
                <a16:creationId xmlns:a16="http://schemas.microsoft.com/office/drawing/2014/main" id="{7098C588-2F4A-C682-CAA5-27A0E349B84E}"/>
              </a:ext>
            </a:extLst>
          </p:cNvPr>
          <p:cNvSpPr/>
          <p:nvPr/>
        </p:nvSpPr>
        <p:spPr>
          <a:xfrm>
            <a:off x="6998658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3" name="Oval 104">
            <a:extLst>
              <a:ext uri="{FF2B5EF4-FFF2-40B4-BE49-F238E27FC236}">
                <a16:creationId xmlns:a16="http://schemas.microsoft.com/office/drawing/2014/main" id="{8FDDA432-8102-93B7-56A6-785EAA060A42}"/>
              </a:ext>
            </a:extLst>
          </p:cNvPr>
          <p:cNvSpPr/>
          <p:nvPr/>
        </p:nvSpPr>
        <p:spPr>
          <a:xfrm>
            <a:off x="7794084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5" name="Oval 104">
            <a:extLst>
              <a:ext uri="{FF2B5EF4-FFF2-40B4-BE49-F238E27FC236}">
                <a16:creationId xmlns:a16="http://schemas.microsoft.com/office/drawing/2014/main" id="{FEF8050A-A134-2C91-1809-388A47F4D2CE}"/>
              </a:ext>
            </a:extLst>
          </p:cNvPr>
          <p:cNvSpPr/>
          <p:nvPr/>
        </p:nvSpPr>
        <p:spPr>
          <a:xfrm>
            <a:off x="8589510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7" name="Oval 104">
            <a:extLst>
              <a:ext uri="{FF2B5EF4-FFF2-40B4-BE49-F238E27FC236}">
                <a16:creationId xmlns:a16="http://schemas.microsoft.com/office/drawing/2014/main" id="{92D2E331-72ED-BFE2-E348-45D9BDA96405}"/>
              </a:ext>
            </a:extLst>
          </p:cNvPr>
          <p:cNvSpPr/>
          <p:nvPr/>
        </p:nvSpPr>
        <p:spPr>
          <a:xfrm>
            <a:off x="938493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9" name="Oval 104">
            <a:extLst>
              <a:ext uri="{FF2B5EF4-FFF2-40B4-BE49-F238E27FC236}">
                <a16:creationId xmlns:a16="http://schemas.microsoft.com/office/drawing/2014/main" id="{07065C74-2509-B474-EC36-EFA7139477BB}"/>
              </a:ext>
            </a:extLst>
          </p:cNvPr>
          <p:cNvSpPr/>
          <p:nvPr/>
        </p:nvSpPr>
        <p:spPr>
          <a:xfrm>
            <a:off x="10180365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FFDD-E666-2058-07C4-CBDDA455CEB8}"/>
              </a:ext>
            </a:extLst>
          </p:cNvPr>
          <p:cNvSpPr txBox="1"/>
          <p:nvPr/>
        </p:nvSpPr>
        <p:spPr>
          <a:xfrm>
            <a:off x="4219787" y="16391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7301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9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cxnSp>
        <p:nvCxnSpPr>
          <p:cNvPr id="3" name="Straight Arrow Connector 56">
            <a:extLst>
              <a:ext uri="{FF2B5EF4-FFF2-40B4-BE49-F238E27FC236}">
                <a16:creationId xmlns:a16="http://schemas.microsoft.com/office/drawing/2014/main" id="{DBAC2710-2896-B801-694D-0988A372746F}"/>
              </a:ext>
            </a:extLst>
          </p:cNvPr>
          <p:cNvCxnSpPr>
            <a:cxnSpLocks/>
          </p:cNvCxnSpPr>
          <p:nvPr/>
        </p:nvCxnSpPr>
        <p:spPr>
          <a:xfrm flipV="1">
            <a:off x="1386131" y="1187777"/>
            <a:ext cx="0" cy="4097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58">
            <a:extLst>
              <a:ext uri="{FF2B5EF4-FFF2-40B4-BE49-F238E27FC236}">
                <a16:creationId xmlns:a16="http://schemas.microsoft.com/office/drawing/2014/main" id="{F1AD0131-5968-8D83-FE2D-0C7BBA847772}"/>
              </a:ext>
            </a:extLst>
          </p:cNvPr>
          <p:cNvCxnSpPr>
            <a:cxnSpLocks/>
          </p:cNvCxnSpPr>
          <p:nvPr/>
        </p:nvCxnSpPr>
        <p:spPr>
          <a:xfrm flipV="1">
            <a:off x="1386131" y="5276580"/>
            <a:ext cx="101373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7">
            <a:extLst>
              <a:ext uri="{FF2B5EF4-FFF2-40B4-BE49-F238E27FC236}">
                <a16:creationId xmlns:a16="http://schemas.microsoft.com/office/drawing/2014/main" id="{57626524-3AEF-F1AB-FBB8-208BE2946C10}"/>
              </a:ext>
            </a:extLst>
          </p:cNvPr>
          <p:cNvSpPr/>
          <p:nvPr/>
        </p:nvSpPr>
        <p:spPr>
          <a:xfrm>
            <a:off x="135942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84CEFB0-FE16-146E-F5BF-1B13E6672DAF}"/>
              </a:ext>
            </a:extLst>
          </p:cNvPr>
          <p:cNvSpPr/>
          <p:nvPr/>
        </p:nvSpPr>
        <p:spPr>
          <a:xfrm>
            <a:off x="305446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D1FA98D8-96E5-D1A9-2168-307699D5049F}"/>
              </a:ext>
            </a:extLst>
          </p:cNvPr>
          <p:cNvSpPr/>
          <p:nvPr/>
        </p:nvSpPr>
        <p:spPr>
          <a:xfrm>
            <a:off x="4749505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44EFF665-1044-61F7-3943-8C3237362F92}"/>
              </a:ext>
            </a:extLst>
          </p:cNvPr>
          <p:cNvSpPr/>
          <p:nvPr/>
        </p:nvSpPr>
        <p:spPr>
          <a:xfrm>
            <a:off x="813958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0C70EF42-A94C-EDB0-186E-7451BB2D5623}"/>
              </a:ext>
            </a:extLst>
          </p:cNvPr>
          <p:cNvSpPr/>
          <p:nvPr/>
        </p:nvSpPr>
        <p:spPr>
          <a:xfrm>
            <a:off x="9834624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EC94B14-3887-3B93-AC1E-F8D0975686FF}"/>
              </a:ext>
            </a:extLst>
          </p:cNvPr>
          <p:cNvSpPr/>
          <p:nvPr/>
        </p:nvSpPr>
        <p:spPr>
          <a:xfrm>
            <a:off x="644454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D492C8E9-1AF8-BA58-A879-166B0B50B575}"/>
              </a:ext>
            </a:extLst>
          </p:cNvPr>
          <p:cNvSpPr/>
          <p:nvPr/>
        </p:nvSpPr>
        <p:spPr>
          <a:xfrm>
            <a:off x="1398384" y="4031673"/>
            <a:ext cx="9308945" cy="1246909"/>
          </a:xfrm>
          <a:custGeom>
            <a:avLst/>
            <a:gdLst>
              <a:gd name="connsiteX0" fmla="*/ 0 w 8728364"/>
              <a:gd name="connsiteY0" fmla="*/ 0 h 1246909"/>
              <a:gd name="connsiteX1" fmla="*/ 6414655 w 8728364"/>
              <a:gd name="connsiteY1" fmla="*/ 498763 h 1246909"/>
              <a:gd name="connsiteX2" fmla="*/ 8728364 w 8728364"/>
              <a:gd name="connsiteY2" fmla="*/ 1246909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8364" h="1246909">
                <a:moveTo>
                  <a:pt x="0" y="0"/>
                </a:moveTo>
                <a:cubicBezTo>
                  <a:pt x="2479964" y="145472"/>
                  <a:pt x="4959928" y="290945"/>
                  <a:pt x="6414655" y="498763"/>
                </a:cubicBezTo>
                <a:cubicBezTo>
                  <a:pt x="7869382" y="706581"/>
                  <a:pt x="8298873" y="976745"/>
                  <a:pt x="8728364" y="1246909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F12352B5-D510-F020-6E80-BCAA4A934118}"/>
              </a:ext>
            </a:extLst>
          </p:cNvPr>
          <p:cNvSpPr/>
          <p:nvPr/>
        </p:nvSpPr>
        <p:spPr>
          <a:xfrm>
            <a:off x="1398385" y="3920836"/>
            <a:ext cx="9227207" cy="1357746"/>
          </a:xfrm>
          <a:custGeom>
            <a:avLst/>
            <a:gdLst>
              <a:gd name="connsiteX0" fmla="*/ 0 w 9227207"/>
              <a:gd name="connsiteY0" fmla="*/ 0 h 1357746"/>
              <a:gd name="connsiteX1" fmla="*/ 96982 w 9227207"/>
              <a:gd name="connsiteY1" fmla="*/ 55419 h 1357746"/>
              <a:gd name="connsiteX2" fmla="*/ 665018 w 9227207"/>
              <a:gd name="connsiteY2" fmla="*/ 41564 h 1357746"/>
              <a:gd name="connsiteX3" fmla="*/ 775855 w 9227207"/>
              <a:gd name="connsiteY3" fmla="*/ 55419 h 1357746"/>
              <a:gd name="connsiteX4" fmla="*/ 1537855 w 9227207"/>
              <a:gd name="connsiteY4" fmla="*/ 69273 h 1357746"/>
              <a:gd name="connsiteX5" fmla="*/ 1579418 w 9227207"/>
              <a:gd name="connsiteY5" fmla="*/ 83128 h 1357746"/>
              <a:gd name="connsiteX6" fmla="*/ 1995055 w 9227207"/>
              <a:gd name="connsiteY6" fmla="*/ 110837 h 1357746"/>
              <a:gd name="connsiteX7" fmla="*/ 2272145 w 9227207"/>
              <a:gd name="connsiteY7" fmla="*/ 138546 h 1357746"/>
              <a:gd name="connsiteX8" fmla="*/ 2618509 w 9227207"/>
              <a:gd name="connsiteY8" fmla="*/ 166255 h 1357746"/>
              <a:gd name="connsiteX9" fmla="*/ 2729345 w 9227207"/>
              <a:gd name="connsiteY9" fmla="*/ 180109 h 1357746"/>
              <a:gd name="connsiteX10" fmla="*/ 2867891 w 9227207"/>
              <a:gd name="connsiteY10" fmla="*/ 193964 h 1357746"/>
              <a:gd name="connsiteX11" fmla="*/ 2992582 w 9227207"/>
              <a:gd name="connsiteY11" fmla="*/ 180109 h 1357746"/>
              <a:gd name="connsiteX12" fmla="*/ 3117273 w 9227207"/>
              <a:gd name="connsiteY12" fmla="*/ 207819 h 1357746"/>
              <a:gd name="connsiteX13" fmla="*/ 3685309 w 9227207"/>
              <a:gd name="connsiteY13" fmla="*/ 221673 h 1357746"/>
              <a:gd name="connsiteX14" fmla="*/ 3934691 w 9227207"/>
              <a:gd name="connsiteY14" fmla="*/ 249382 h 1357746"/>
              <a:gd name="connsiteX15" fmla="*/ 4017818 w 9227207"/>
              <a:gd name="connsiteY15" fmla="*/ 263237 h 1357746"/>
              <a:gd name="connsiteX16" fmla="*/ 4059382 w 9227207"/>
              <a:gd name="connsiteY16" fmla="*/ 277091 h 1357746"/>
              <a:gd name="connsiteX17" fmla="*/ 4156364 w 9227207"/>
              <a:gd name="connsiteY17" fmla="*/ 290946 h 1357746"/>
              <a:gd name="connsiteX18" fmla="*/ 4294909 w 9227207"/>
              <a:gd name="connsiteY18" fmla="*/ 332509 h 1357746"/>
              <a:gd name="connsiteX19" fmla="*/ 4336473 w 9227207"/>
              <a:gd name="connsiteY19" fmla="*/ 346364 h 1357746"/>
              <a:gd name="connsiteX20" fmla="*/ 4502727 w 9227207"/>
              <a:gd name="connsiteY20" fmla="*/ 360219 h 1357746"/>
              <a:gd name="connsiteX21" fmla="*/ 5237018 w 9227207"/>
              <a:gd name="connsiteY21" fmla="*/ 332509 h 1357746"/>
              <a:gd name="connsiteX22" fmla="*/ 5278582 w 9227207"/>
              <a:gd name="connsiteY22" fmla="*/ 318655 h 1357746"/>
              <a:gd name="connsiteX23" fmla="*/ 5472545 w 9227207"/>
              <a:gd name="connsiteY23" fmla="*/ 346364 h 1357746"/>
              <a:gd name="connsiteX24" fmla="*/ 5500255 w 9227207"/>
              <a:gd name="connsiteY24" fmla="*/ 374073 h 1357746"/>
              <a:gd name="connsiteX25" fmla="*/ 5583382 w 9227207"/>
              <a:gd name="connsiteY25" fmla="*/ 401782 h 1357746"/>
              <a:gd name="connsiteX26" fmla="*/ 5666509 w 9227207"/>
              <a:gd name="connsiteY26" fmla="*/ 429491 h 1357746"/>
              <a:gd name="connsiteX27" fmla="*/ 5708073 w 9227207"/>
              <a:gd name="connsiteY27" fmla="*/ 443346 h 1357746"/>
              <a:gd name="connsiteX28" fmla="*/ 5902036 w 9227207"/>
              <a:gd name="connsiteY28" fmla="*/ 471055 h 1357746"/>
              <a:gd name="connsiteX29" fmla="*/ 6026727 w 9227207"/>
              <a:gd name="connsiteY29" fmla="*/ 512619 h 1357746"/>
              <a:gd name="connsiteX30" fmla="*/ 6068291 w 9227207"/>
              <a:gd name="connsiteY30" fmla="*/ 526473 h 1357746"/>
              <a:gd name="connsiteX31" fmla="*/ 6123709 w 9227207"/>
              <a:gd name="connsiteY31" fmla="*/ 540328 h 1357746"/>
              <a:gd name="connsiteX32" fmla="*/ 6206836 w 9227207"/>
              <a:gd name="connsiteY32" fmla="*/ 568037 h 1357746"/>
              <a:gd name="connsiteX33" fmla="*/ 6844145 w 9227207"/>
              <a:gd name="connsiteY33" fmla="*/ 595746 h 1357746"/>
              <a:gd name="connsiteX34" fmla="*/ 6982691 w 9227207"/>
              <a:gd name="connsiteY34" fmla="*/ 623455 h 1357746"/>
              <a:gd name="connsiteX35" fmla="*/ 7065818 w 9227207"/>
              <a:gd name="connsiteY35" fmla="*/ 651164 h 1357746"/>
              <a:gd name="connsiteX36" fmla="*/ 7232073 w 9227207"/>
              <a:gd name="connsiteY36" fmla="*/ 706582 h 1357746"/>
              <a:gd name="connsiteX37" fmla="*/ 7315200 w 9227207"/>
              <a:gd name="connsiteY37" fmla="*/ 734291 h 1357746"/>
              <a:gd name="connsiteX38" fmla="*/ 7412182 w 9227207"/>
              <a:gd name="connsiteY38" fmla="*/ 762000 h 1357746"/>
              <a:gd name="connsiteX39" fmla="*/ 7495309 w 9227207"/>
              <a:gd name="connsiteY39" fmla="*/ 775855 h 1357746"/>
              <a:gd name="connsiteX40" fmla="*/ 7620000 w 9227207"/>
              <a:gd name="connsiteY40" fmla="*/ 803564 h 1357746"/>
              <a:gd name="connsiteX41" fmla="*/ 7689273 w 9227207"/>
              <a:gd name="connsiteY41" fmla="*/ 817419 h 1357746"/>
              <a:gd name="connsiteX42" fmla="*/ 7800109 w 9227207"/>
              <a:gd name="connsiteY42" fmla="*/ 845128 h 1357746"/>
              <a:gd name="connsiteX43" fmla="*/ 7855527 w 9227207"/>
              <a:gd name="connsiteY43" fmla="*/ 858982 h 1357746"/>
              <a:gd name="connsiteX44" fmla="*/ 7924800 w 9227207"/>
              <a:gd name="connsiteY44" fmla="*/ 872837 h 1357746"/>
              <a:gd name="connsiteX45" fmla="*/ 8007927 w 9227207"/>
              <a:gd name="connsiteY45" fmla="*/ 886691 h 1357746"/>
              <a:gd name="connsiteX46" fmla="*/ 8160327 w 9227207"/>
              <a:gd name="connsiteY46" fmla="*/ 928255 h 1357746"/>
              <a:gd name="connsiteX47" fmla="*/ 8215745 w 9227207"/>
              <a:gd name="connsiteY47" fmla="*/ 942109 h 1357746"/>
              <a:gd name="connsiteX48" fmla="*/ 8257309 w 9227207"/>
              <a:gd name="connsiteY48" fmla="*/ 955964 h 1357746"/>
              <a:gd name="connsiteX49" fmla="*/ 8395855 w 9227207"/>
              <a:gd name="connsiteY49" fmla="*/ 997528 h 1357746"/>
              <a:gd name="connsiteX50" fmla="*/ 8437418 w 9227207"/>
              <a:gd name="connsiteY50" fmla="*/ 1025237 h 1357746"/>
              <a:gd name="connsiteX51" fmla="*/ 8520545 w 9227207"/>
              <a:gd name="connsiteY51" fmla="*/ 1052946 h 1357746"/>
              <a:gd name="connsiteX52" fmla="*/ 8645236 w 9227207"/>
              <a:gd name="connsiteY52" fmla="*/ 1094509 h 1357746"/>
              <a:gd name="connsiteX53" fmla="*/ 8686800 w 9227207"/>
              <a:gd name="connsiteY53" fmla="*/ 1108364 h 1357746"/>
              <a:gd name="connsiteX54" fmla="*/ 8728364 w 9227207"/>
              <a:gd name="connsiteY54" fmla="*/ 1122219 h 1357746"/>
              <a:gd name="connsiteX55" fmla="*/ 8769927 w 9227207"/>
              <a:gd name="connsiteY55" fmla="*/ 1149928 h 1357746"/>
              <a:gd name="connsiteX56" fmla="*/ 8839200 w 9227207"/>
              <a:gd name="connsiteY56" fmla="*/ 1136073 h 1357746"/>
              <a:gd name="connsiteX57" fmla="*/ 8880764 w 9227207"/>
              <a:gd name="connsiteY57" fmla="*/ 1122219 h 1357746"/>
              <a:gd name="connsiteX58" fmla="*/ 8963891 w 9227207"/>
              <a:gd name="connsiteY58" fmla="*/ 1177637 h 1357746"/>
              <a:gd name="connsiteX59" fmla="*/ 9005455 w 9227207"/>
              <a:gd name="connsiteY59" fmla="*/ 1191491 h 1357746"/>
              <a:gd name="connsiteX60" fmla="*/ 9047018 w 9227207"/>
              <a:gd name="connsiteY60" fmla="*/ 1219200 h 1357746"/>
              <a:gd name="connsiteX61" fmla="*/ 9130145 w 9227207"/>
              <a:gd name="connsiteY61" fmla="*/ 1246909 h 1357746"/>
              <a:gd name="connsiteX62" fmla="*/ 9157855 w 9227207"/>
              <a:gd name="connsiteY62" fmla="*/ 1274619 h 1357746"/>
              <a:gd name="connsiteX63" fmla="*/ 9185564 w 9227207"/>
              <a:gd name="connsiteY63" fmla="*/ 1316182 h 1357746"/>
              <a:gd name="connsiteX64" fmla="*/ 9227127 w 9227207"/>
              <a:gd name="connsiteY64" fmla="*/ 1357746 h 135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227207" h="1357746">
                <a:moveTo>
                  <a:pt x="0" y="0"/>
                </a:moveTo>
                <a:cubicBezTo>
                  <a:pt x="32327" y="18473"/>
                  <a:pt x="59821" y="53096"/>
                  <a:pt x="96982" y="55419"/>
                </a:cubicBezTo>
                <a:cubicBezTo>
                  <a:pt x="286015" y="67234"/>
                  <a:pt x="475616" y="41564"/>
                  <a:pt x="665018" y="41564"/>
                </a:cubicBezTo>
                <a:cubicBezTo>
                  <a:pt x="702251" y="41564"/>
                  <a:pt x="738641" y="54238"/>
                  <a:pt x="775855" y="55419"/>
                </a:cubicBezTo>
                <a:cubicBezTo>
                  <a:pt x="1029769" y="63480"/>
                  <a:pt x="1283855" y="64655"/>
                  <a:pt x="1537855" y="69273"/>
                </a:cubicBezTo>
                <a:cubicBezTo>
                  <a:pt x="1551709" y="73891"/>
                  <a:pt x="1565250" y="79586"/>
                  <a:pt x="1579418" y="83128"/>
                </a:cubicBezTo>
                <a:cubicBezTo>
                  <a:pt x="1718516" y="117902"/>
                  <a:pt x="1838502" y="104575"/>
                  <a:pt x="1995055" y="110837"/>
                </a:cubicBezTo>
                <a:cubicBezTo>
                  <a:pt x="2123704" y="142998"/>
                  <a:pt x="2026002" y="122137"/>
                  <a:pt x="2272145" y="138546"/>
                </a:cubicBezTo>
                <a:cubicBezTo>
                  <a:pt x="2384292" y="146022"/>
                  <a:pt x="2505981" y="154410"/>
                  <a:pt x="2618509" y="166255"/>
                </a:cubicBezTo>
                <a:cubicBezTo>
                  <a:pt x="2655537" y="170153"/>
                  <a:pt x="2692340" y="175997"/>
                  <a:pt x="2729345" y="180109"/>
                </a:cubicBezTo>
                <a:cubicBezTo>
                  <a:pt x="2775473" y="185234"/>
                  <a:pt x="2821709" y="189346"/>
                  <a:pt x="2867891" y="193964"/>
                </a:cubicBezTo>
                <a:cubicBezTo>
                  <a:pt x="2909455" y="189346"/>
                  <a:pt x="2950763" y="180109"/>
                  <a:pt x="2992582" y="180109"/>
                </a:cubicBezTo>
                <a:cubicBezTo>
                  <a:pt x="3132430" y="180109"/>
                  <a:pt x="2997040" y="202475"/>
                  <a:pt x="3117273" y="207819"/>
                </a:cubicBezTo>
                <a:cubicBezTo>
                  <a:pt x="3306488" y="216229"/>
                  <a:pt x="3495964" y="217055"/>
                  <a:pt x="3685309" y="221673"/>
                </a:cubicBezTo>
                <a:cubicBezTo>
                  <a:pt x="3779389" y="231081"/>
                  <a:pt x="3843193" y="236311"/>
                  <a:pt x="3934691" y="249382"/>
                </a:cubicBezTo>
                <a:cubicBezTo>
                  <a:pt x="3962500" y="253355"/>
                  <a:pt x="3990396" y="257143"/>
                  <a:pt x="4017818" y="263237"/>
                </a:cubicBezTo>
                <a:cubicBezTo>
                  <a:pt x="4032074" y="266405"/>
                  <a:pt x="4045062" y="274227"/>
                  <a:pt x="4059382" y="277091"/>
                </a:cubicBezTo>
                <a:cubicBezTo>
                  <a:pt x="4091403" y="283495"/>
                  <a:pt x="4124235" y="285104"/>
                  <a:pt x="4156364" y="290946"/>
                </a:cubicBezTo>
                <a:cubicBezTo>
                  <a:pt x="4202433" y="299322"/>
                  <a:pt x="4251524" y="318047"/>
                  <a:pt x="4294909" y="332509"/>
                </a:cubicBezTo>
                <a:cubicBezTo>
                  <a:pt x="4308764" y="337127"/>
                  <a:pt x="4321919" y="345151"/>
                  <a:pt x="4336473" y="346364"/>
                </a:cubicBezTo>
                <a:lnTo>
                  <a:pt x="4502727" y="360219"/>
                </a:lnTo>
                <a:cubicBezTo>
                  <a:pt x="4760729" y="354953"/>
                  <a:pt x="4999029" y="400506"/>
                  <a:pt x="5237018" y="332509"/>
                </a:cubicBezTo>
                <a:cubicBezTo>
                  <a:pt x="5251060" y="328497"/>
                  <a:pt x="5264727" y="323273"/>
                  <a:pt x="5278582" y="318655"/>
                </a:cubicBezTo>
                <a:cubicBezTo>
                  <a:pt x="5280955" y="318871"/>
                  <a:pt x="5429707" y="320661"/>
                  <a:pt x="5472545" y="346364"/>
                </a:cubicBezTo>
                <a:cubicBezTo>
                  <a:pt x="5483746" y="353085"/>
                  <a:pt x="5488572" y="368231"/>
                  <a:pt x="5500255" y="374073"/>
                </a:cubicBezTo>
                <a:cubicBezTo>
                  <a:pt x="5526379" y="387135"/>
                  <a:pt x="5555673" y="392546"/>
                  <a:pt x="5583382" y="401782"/>
                </a:cubicBezTo>
                <a:lnTo>
                  <a:pt x="5666509" y="429491"/>
                </a:lnTo>
                <a:cubicBezTo>
                  <a:pt x="5680364" y="434109"/>
                  <a:pt x="5693616" y="441281"/>
                  <a:pt x="5708073" y="443346"/>
                </a:cubicBezTo>
                <a:lnTo>
                  <a:pt x="5902036" y="471055"/>
                </a:lnTo>
                <a:lnTo>
                  <a:pt x="6026727" y="512619"/>
                </a:lnTo>
                <a:cubicBezTo>
                  <a:pt x="6040582" y="517237"/>
                  <a:pt x="6054123" y="522931"/>
                  <a:pt x="6068291" y="526473"/>
                </a:cubicBezTo>
                <a:cubicBezTo>
                  <a:pt x="6086764" y="531091"/>
                  <a:pt x="6105471" y="534856"/>
                  <a:pt x="6123709" y="540328"/>
                </a:cubicBezTo>
                <a:cubicBezTo>
                  <a:pt x="6151685" y="548721"/>
                  <a:pt x="6177714" y="565797"/>
                  <a:pt x="6206836" y="568037"/>
                </a:cubicBezTo>
                <a:cubicBezTo>
                  <a:pt x="6538966" y="593584"/>
                  <a:pt x="6326759" y="580067"/>
                  <a:pt x="6844145" y="595746"/>
                </a:cubicBezTo>
                <a:cubicBezTo>
                  <a:pt x="6900328" y="605109"/>
                  <a:pt x="6931016" y="607952"/>
                  <a:pt x="6982691" y="623455"/>
                </a:cubicBezTo>
                <a:cubicBezTo>
                  <a:pt x="7010667" y="631848"/>
                  <a:pt x="7038109" y="641928"/>
                  <a:pt x="7065818" y="651164"/>
                </a:cubicBezTo>
                <a:lnTo>
                  <a:pt x="7232073" y="706582"/>
                </a:lnTo>
                <a:lnTo>
                  <a:pt x="7315200" y="734291"/>
                </a:lnTo>
                <a:cubicBezTo>
                  <a:pt x="7354822" y="747498"/>
                  <a:pt x="7368680" y="753300"/>
                  <a:pt x="7412182" y="762000"/>
                </a:cubicBezTo>
                <a:cubicBezTo>
                  <a:pt x="7439728" y="767509"/>
                  <a:pt x="7467671" y="770830"/>
                  <a:pt x="7495309" y="775855"/>
                </a:cubicBezTo>
                <a:cubicBezTo>
                  <a:pt x="7610237" y="796751"/>
                  <a:pt x="7519918" y="781323"/>
                  <a:pt x="7620000" y="803564"/>
                </a:cubicBezTo>
                <a:cubicBezTo>
                  <a:pt x="7642988" y="808673"/>
                  <a:pt x="7666328" y="812124"/>
                  <a:pt x="7689273" y="817419"/>
                </a:cubicBezTo>
                <a:cubicBezTo>
                  <a:pt x="7726380" y="825982"/>
                  <a:pt x="7763164" y="835892"/>
                  <a:pt x="7800109" y="845128"/>
                </a:cubicBezTo>
                <a:cubicBezTo>
                  <a:pt x="7818582" y="849746"/>
                  <a:pt x="7836856" y="855248"/>
                  <a:pt x="7855527" y="858982"/>
                </a:cubicBezTo>
                <a:lnTo>
                  <a:pt x="7924800" y="872837"/>
                </a:lnTo>
                <a:cubicBezTo>
                  <a:pt x="7952438" y="877862"/>
                  <a:pt x="7980459" y="880805"/>
                  <a:pt x="8007927" y="886691"/>
                </a:cubicBezTo>
                <a:cubicBezTo>
                  <a:pt x="8205528" y="929033"/>
                  <a:pt x="8054797" y="898103"/>
                  <a:pt x="8160327" y="928255"/>
                </a:cubicBezTo>
                <a:cubicBezTo>
                  <a:pt x="8178636" y="933486"/>
                  <a:pt x="8197436" y="936878"/>
                  <a:pt x="8215745" y="942109"/>
                </a:cubicBezTo>
                <a:cubicBezTo>
                  <a:pt x="8229787" y="946121"/>
                  <a:pt x="8243267" y="951952"/>
                  <a:pt x="8257309" y="955964"/>
                </a:cubicBezTo>
                <a:cubicBezTo>
                  <a:pt x="8291190" y="965645"/>
                  <a:pt x="8371165" y="981068"/>
                  <a:pt x="8395855" y="997528"/>
                </a:cubicBezTo>
                <a:cubicBezTo>
                  <a:pt x="8409709" y="1006764"/>
                  <a:pt x="8422202" y="1018474"/>
                  <a:pt x="8437418" y="1025237"/>
                </a:cubicBezTo>
                <a:cubicBezTo>
                  <a:pt x="8464108" y="1037099"/>
                  <a:pt x="8492836" y="1043710"/>
                  <a:pt x="8520545" y="1052946"/>
                </a:cubicBezTo>
                <a:lnTo>
                  <a:pt x="8645236" y="1094509"/>
                </a:lnTo>
                <a:lnTo>
                  <a:pt x="8686800" y="1108364"/>
                </a:lnTo>
                <a:cubicBezTo>
                  <a:pt x="8700655" y="1112982"/>
                  <a:pt x="8716213" y="1114118"/>
                  <a:pt x="8728364" y="1122219"/>
                </a:cubicBezTo>
                <a:lnTo>
                  <a:pt x="8769927" y="1149928"/>
                </a:lnTo>
                <a:cubicBezTo>
                  <a:pt x="8793018" y="1145310"/>
                  <a:pt x="8816355" y="1141784"/>
                  <a:pt x="8839200" y="1136073"/>
                </a:cubicBezTo>
                <a:cubicBezTo>
                  <a:pt x="8853368" y="1132531"/>
                  <a:pt x="8866909" y="1117601"/>
                  <a:pt x="8880764" y="1122219"/>
                </a:cubicBezTo>
                <a:cubicBezTo>
                  <a:pt x="8912357" y="1132750"/>
                  <a:pt x="8932298" y="1167106"/>
                  <a:pt x="8963891" y="1177637"/>
                </a:cubicBezTo>
                <a:lnTo>
                  <a:pt x="9005455" y="1191491"/>
                </a:lnTo>
                <a:cubicBezTo>
                  <a:pt x="9019309" y="1200727"/>
                  <a:pt x="9031802" y="1212437"/>
                  <a:pt x="9047018" y="1219200"/>
                </a:cubicBezTo>
                <a:cubicBezTo>
                  <a:pt x="9073708" y="1231062"/>
                  <a:pt x="9130145" y="1246909"/>
                  <a:pt x="9130145" y="1246909"/>
                </a:cubicBezTo>
                <a:cubicBezTo>
                  <a:pt x="9139382" y="1256146"/>
                  <a:pt x="9149695" y="1264419"/>
                  <a:pt x="9157855" y="1274619"/>
                </a:cubicBezTo>
                <a:cubicBezTo>
                  <a:pt x="9168257" y="1287621"/>
                  <a:pt x="9173790" y="1304408"/>
                  <a:pt x="9185564" y="1316182"/>
                </a:cubicBezTo>
                <a:cubicBezTo>
                  <a:pt x="9230970" y="1361588"/>
                  <a:pt x="9227127" y="1323042"/>
                  <a:pt x="9227127" y="135774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31FA4BAE-DD39-D980-3670-F90F0DBFF87F}"/>
              </a:ext>
            </a:extLst>
          </p:cNvPr>
          <p:cNvSpPr/>
          <p:nvPr/>
        </p:nvSpPr>
        <p:spPr>
          <a:xfrm>
            <a:off x="1247219" y="53062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434184A1-E94E-476E-2BE6-3944ECADCEA6}"/>
              </a:ext>
            </a:extLst>
          </p:cNvPr>
          <p:cNvSpPr/>
          <p:nvPr/>
        </p:nvSpPr>
        <p:spPr>
          <a:xfrm>
            <a:off x="6204835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150</a:t>
            </a:r>
            <a:endParaRPr lang="en-CN" dirty="0"/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DA1B111B-4A7B-0BB6-95D5-3C25C1F58210}"/>
              </a:ext>
            </a:extLst>
          </p:cNvPr>
          <p:cNvSpPr/>
          <p:nvPr/>
        </p:nvSpPr>
        <p:spPr>
          <a:xfrm>
            <a:off x="7905118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200</a:t>
            </a:r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E2DA0568-CEC8-3428-9F67-41B8CCB97492}"/>
              </a:ext>
            </a:extLst>
          </p:cNvPr>
          <p:cNvSpPr/>
          <p:nvPr/>
        </p:nvSpPr>
        <p:spPr>
          <a:xfrm>
            <a:off x="4532261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100</a:t>
            </a:r>
            <a:endParaRPr lang="en-CN" dirty="0"/>
          </a:p>
        </p:txBody>
      </p:sp>
      <p:sp>
        <p:nvSpPr>
          <p:cNvPr id="18" name="Rectangle 40">
            <a:extLst>
              <a:ext uri="{FF2B5EF4-FFF2-40B4-BE49-F238E27FC236}">
                <a16:creationId xmlns:a16="http://schemas.microsoft.com/office/drawing/2014/main" id="{5B89F35B-0EE6-D4E9-7AE1-60334E7C242A}"/>
              </a:ext>
            </a:extLst>
          </p:cNvPr>
          <p:cNvSpPr/>
          <p:nvPr/>
        </p:nvSpPr>
        <p:spPr>
          <a:xfrm>
            <a:off x="2865868" y="530621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50</a:t>
            </a:r>
            <a:endParaRPr lang="en-CN" dirty="0"/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DA035BD0-8D14-B21E-15B2-08AD7E874D71}"/>
              </a:ext>
            </a:extLst>
          </p:cNvPr>
          <p:cNvSpPr/>
          <p:nvPr/>
        </p:nvSpPr>
        <p:spPr>
          <a:xfrm>
            <a:off x="9605399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250</a:t>
            </a:r>
            <a:endParaRPr lang="en-CN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494F18BA-9B1B-FAE0-C901-4751ACD728E7}"/>
              </a:ext>
            </a:extLst>
          </p:cNvPr>
          <p:cNvSpPr/>
          <p:nvPr/>
        </p:nvSpPr>
        <p:spPr>
          <a:xfrm>
            <a:off x="967427" y="338011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919AAC49-2D75-348F-6858-ED99C6ACBE75}"/>
              </a:ext>
            </a:extLst>
          </p:cNvPr>
          <p:cNvSpPr/>
          <p:nvPr/>
        </p:nvSpPr>
        <p:spPr>
          <a:xfrm>
            <a:off x="982653" y="16840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</a:t>
            </a:r>
          </a:p>
        </p:txBody>
      </p:sp>
      <p:sp>
        <p:nvSpPr>
          <p:cNvPr id="26" name="Oval 61">
            <a:extLst>
              <a:ext uri="{FF2B5EF4-FFF2-40B4-BE49-F238E27FC236}">
                <a16:creationId xmlns:a16="http://schemas.microsoft.com/office/drawing/2014/main" id="{E72EC1FB-AF1C-CC4E-BAA1-0D07C5F4CF4F}"/>
              </a:ext>
            </a:extLst>
          </p:cNvPr>
          <p:cNvSpPr/>
          <p:nvPr/>
        </p:nvSpPr>
        <p:spPr>
          <a:xfrm>
            <a:off x="1345382" y="351282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62">
            <a:extLst>
              <a:ext uri="{FF2B5EF4-FFF2-40B4-BE49-F238E27FC236}">
                <a16:creationId xmlns:a16="http://schemas.microsoft.com/office/drawing/2014/main" id="{092595AD-C7E5-3D9C-C10F-DF38107EABFC}"/>
              </a:ext>
            </a:extLst>
          </p:cNvPr>
          <p:cNvSpPr/>
          <p:nvPr/>
        </p:nvSpPr>
        <p:spPr>
          <a:xfrm>
            <a:off x="1345382" y="1829719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ADDD1D73-292F-2F14-0E9E-A0217CA7071E}"/>
              </a:ext>
            </a:extLst>
          </p:cNvPr>
          <p:cNvSpPr txBox="1"/>
          <p:nvPr/>
        </p:nvSpPr>
        <p:spPr>
          <a:xfrm>
            <a:off x="5839933" y="5609323"/>
            <a:ext cx="136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</a:t>
            </a:r>
            <a:r>
              <a:rPr lang="en-CN" sz="2000" dirty="0"/>
              <a:t>eng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(cm)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72E6F0E-C7F5-6E3B-E434-3F51D5683CEA}"/>
              </a:ext>
            </a:extLst>
          </p:cNvPr>
          <p:cNvSpPr/>
          <p:nvPr/>
        </p:nvSpPr>
        <p:spPr>
          <a:xfrm>
            <a:off x="19440" y="1170190"/>
            <a:ext cx="1342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Height(cm)</a:t>
            </a:r>
          </a:p>
        </p:txBody>
      </p:sp>
      <p:sp>
        <p:nvSpPr>
          <p:cNvPr id="58" name="Oval 104">
            <a:extLst>
              <a:ext uri="{FF2B5EF4-FFF2-40B4-BE49-F238E27FC236}">
                <a16:creationId xmlns:a16="http://schemas.microsoft.com/office/drawing/2014/main" id="{E616AA78-B7AB-5EAD-A254-9D05FBF2CC26}"/>
              </a:ext>
            </a:extLst>
          </p:cNvPr>
          <p:cNvSpPr/>
          <p:nvPr/>
        </p:nvSpPr>
        <p:spPr>
          <a:xfrm>
            <a:off x="1430676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0" name="Oval 104">
            <a:extLst>
              <a:ext uri="{FF2B5EF4-FFF2-40B4-BE49-F238E27FC236}">
                <a16:creationId xmlns:a16="http://schemas.microsoft.com/office/drawing/2014/main" id="{41C1EB08-45BE-8991-34BF-1F68781D708E}"/>
              </a:ext>
            </a:extLst>
          </p:cNvPr>
          <p:cNvSpPr/>
          <p:nvPr/>
        </p:nvSpPr>
        <p:spPr>
          <a:xfrm>
            <a:off x="2226102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2" name="Oval 104">
            <a:extLst>
              <a:ext uri="{FF2B5EF4-FFF2-40B4-BE49-F238E27FC236}">
                <a16:creationId xmlns:a16="http://schemas.microsoft.com/office/drawing/2014/main" id="{B5AA52C8-1FDA-F609-C33E-73904F9FBAF3}"/>
              </a:ext>
            </a:extLst>
          </p:cNvPr>
          <p:cNvSpPr/>
          <p:nvPr/>
        </p:nvSpPr>
        <p:spPr>
          <a:xfrm>
            <a:off x="3021528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Oval 104">
            <a:extLst>
              <a:ext uri="{FF2B5EF4-FFF2-40B4-BE49-F238E27FC236}">
                <a16:creationId xmlns:a16="http://schemas.microsoft.com/office/drawing/2014/main" id="{F519E7F5-3418-BA2B-9D71-9F15E9CBF583}"/>
              </a:ext>
            </a:extLst>
          </p:cNvPr>
          <p:cNvSpPr/>
          <p:nvPr/>
        </p:nvSpPr>
        <p:spPr>
          <a:xfrm>
            <a:off x="3816954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Oval 104">
            <a:extLst>
              <a:ext uri="{FF2B5EF4-FFF2-40B4-BE49-F238E27FC236}">
                <a16:creationId xmlns:a16="http://schemas.microsoft.com/office/drawing/2014/main" id="{975DFFBE-D2C5-E602-7505-2CAE6DB4AA4C}"/>
              </a:ext>
            </a:extLst>
          </p:cNvPr>
          <p:cNvSpPr/>
          <p:nvPr/>
        </p:nvSpPr>
        <p:spPr>
          <a:xfrm>
            <a:off x="4612380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8" name="Oval 104">
            <a:extLst>
              <a:ext uri="{FF2B5EF4-FFF2-40B4-BE49-F238E27FC236}">
                <a16:creationId xmlns:a16="http://schemas.microsoft.com/office/drawing/2014/main" id="{DF5FF0D9-2BA1-B0B1-C258-7412D7C70300}"/>
              </a:ext>
            </a:extLst>
          </p:cNvPr>
          <p:cNvSpPr/>
          <p:nvPr/>
        </p:nvSpPr>
        <p:spPr>
          <a:xfrm>
            <a:off x="5407806" y="4165572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0" name="Oval 104">
            <a:extLst>
              <a:ext uri="{FF2B5EF4-FFF2-40B4-BE49-F238E27FC236}">
                <a16:creationId xmlns:a16="http://schemas.microsoft.com/office/drawing/2014/main" id="{A7550B7F-32D7-5FB4-E1D5-EC1DD3D5D4A0}"/>
              </a:ext>
            </a:extLst>
          </p:cNvPr>
          <p:cNvSpPr/>
          <p:nvPr/>
        </p:nvSpPr>
        <p:spPr>
          <a:xfrm>
            <a:off x="6203232" y="4165572"/>
            <a:ext cx="340242" cy="340242"/>
          </a:xfrm>
          <a:prstGeom prst="ellipse">
            <a:avLst/>
          </a:prstGeom>
          <a:solidFill>
            <a:srgbClr val="EC862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104">
            <a:extLst>
              <a:ext uri="{FF2B5EF4-FFF2-40B4-BE49-F238E27FC236}">
                <a16:creationId xmlns:a16="http://schemas.microsoft.com/office/drawing/2014/main" id="{54C22B24-30EB-18ED-2D1D-53DDD810AC33}"/>
              </a:ext>
            </a:extLst>
          </p:cNvPr>
          <p:cNvSpPr/>
          <p:nvPr/>
        </p:nvSpPr>
        <p:spPr>
          <a:xfrm>
            <a:off x="6998658" y="4165572"/>
            <a:ext cx="340242" cy="340242"/>
          </a:xfrm>
          <a:prstGeom prst="ellipse">
            <a:avLst/>
          </a:prstGeom>
          <a:solidFill>
            <a:srgbClr val="EC862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4" name="Oval 104">
            <a:extLst>
              <a:ext uri="{FF2B5EF4-FFF2-40B4-BE49-F238E27FC236}">
                <a16:creationId xmlns:a16="http://schemas.microsoft.com/office/drawing/2014/main" id="{113AD21E-5655-D98C-B360-0DBDCEA75CA3}"/>
              </a:ext>
            </a:extLst>
          </p:cNvPr>
          <p:cNvSpPr/>
          <p:nvPr/>
        </p:nvSpPr>
        <p:spPr>
          <a:xfrm>
            <a:off x="7794084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6" name="Oval 104">
            <a:extLst>
              <a:ext uri="{FF2B5EF4-FFF2-40B4-BE49-F238E27FC236}">
                <a16:creationId xmlns:a16="http://schemas.microsoft.com/office/drawing/2014/main" id="{8898F936-E3B0-224E-FA68-8D87E2E4CB84}"/>
              </a:ext>
            </a:extLst>
          </p:cNvPr>
          <p:cNvSpPr/>
          <p:nvPr/>
        </p:nvSpPr>
        <p:spPr>
          <a:xfrm>
            <a:off x="8589510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8" name="Oval 104">
            <a:extLst>
              <a:ext uri="{FF2B5EF4-FFF2-40B4-BE49-F238E27FC236}">
                <a16:creationId xmlns:a16="http://schemas.microsoft.com/office/drawing/2014/main" id="{46FFFB42-04A3-7BE4-ACFA-DB1D08122117}"/>
              </a:ext>
            </a:extLst>
          </p:cNvPr>
          <p:cNvSpPr/>
          <p:nvPr/>
        </p:nvSpPr>
        <p:spPr>
          <a:xfrm>
            <a:off x="9384936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0" name="Oval 104">
            <a:extLst>
              <a:ext uri="{FF2B5EF4-FFF2-40B4-BE49-F238E27FC236}">
                <a16:creationId xmlns:a16="http://schemas.microsoft.com/office/drawing/2014/main" id="{02B63FF2-2B22-0F76-7BB3-2D108BB5F3A0}"/>
              </a:ext>
            </a:extLst>
          </p:cNvPr>
          <p:cNvSpPr/>
          <p:nvPr/>
        </p:nvSpPr>
        <p:spPr>
          <a:xfrm>
            <a:off x="10180365" y="41655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2" name="Oval 104">
            <a:extLst>
              <a:ext uri="{FF2B5EF4-FFF2-40B4-BE49-F238E27FC236}">
                <a16:creationId xmlns:a16="http://schemas.microsoft.com/office/drawing/2014/main" id="{69AAFC92-7E60-07DA-7F2A-02395D9DE796}"/>
              </a:ext>
            </a:extLst>
          </p:cNvPr>
          <p:cNvSpPr/>
          <p:nvPr/>
        </p:nvSpPr>
        <p:spPr>
          <a:xfrm>
            <a:off x="143067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4" name="Oval 104">
            <a:extLst>
              <a:ext uri="{FF2B5EF4-FFF2-40B4-BE49-F238E27FC236}">
                <a16:creationId xmlns:a16="http://schemas.microsoft.com/office/drawing/2014/main" id="{EB730693-8ECA-CC90-5385-DD5279988CA1}"/>
              </a:ext>
            </a:extLst>
          </p:cNvPr>
          <p:cNvSpPr/>
          <p:nvPr/>
        </p:nvSpPr>
        <p:spPr>
          <a:xfrm>
            <a:off x="2226102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6" name="Oval 104">
            <a:extLst>
              <a:ext uri="{FF2B5EF4-FFF2-40B4-BE49-F238E27FC236}">
                <a16:creationId xmlns:a16="http://schemas.microsoft.com/office/drawing/2014/main" id="{BCA9D35C-6B11-CFF7-35E0-4F78C7F24A45}"/>
              </a:ext>
            </a:extLst>
          </p:cNvPr>
          <p:cNvSpPr/>
          <p:nvPr/>
        </p:nvSpPr>
        <p:spPr>
          <a:xfrm>
            <a:off x="3021528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104">
            <a:extLst>
              <a:ext uri="{FF2B5EF4-FFF2-40B4-BE49-F238E27FC236}">
                <a16:creationId xmlns:a16="http://schemas.microsoft.com/office/drawing/2014/main" id="{86776E31-6B82-9B9D-4D75-C66480AFE246}"/>
              </a:ext>
            </a:extLst>
          </p:cNvPr>
          <p:cNvSpPr/>
          <p:nvPr/>
        </p:nvSpPr>
        <p:spPr>
          <a:xfrm>
            <a:off x="3816954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0" name="Oval 104">
            <a:extLst>
              <a:ext uri="{FF2B5EF4-FFF2-40B4-BE49-F238E27FC236}">
                <a16:creationId xmlns:a16="http://schemas.microsoft.com/office/drawing/2014/main" id="{5330E73F-17E6-3672-559C-2F28C2C308A2}"/>
              </a:ext>
            </a:extLst>
          </p:cNvPr>
          <p:cNvSpPr/>
          <p:nvPr/>
        </p:nvSpPr>
        <p:spPr>
          <a:xfrm>
            <a:off x="4612380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2" name="Oval 104">
            <a:extLst>
              <a:ext uri="{FF2B5EF4-FFF2-40B4-BE49-F238E27FC236}">
                <a16:creationId xmlns:a16="http://schemas.microsoft.com/office/drawing/2014/main" id="{5B078180-63D9-9799-BA4F-951776A2C1BA}"/>
              </a:ext>
            </a:extLst>
          </p:cNvPr>
          <p:cNvSpPr/>
          <p:nvPr/>
        </p:nvSpPr>
        <p:spPr>
          <a:xfrm>
            <a:off x="540780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4" name="Oval 104">
            <a:extLst>
              <a:ext uri="{FF2B5EF4-FFF2-40B4-BE49-F238E27FC236}">
                <a16:creationId xmlns:a16="http://schemas.microsoft.com/office/drawing/2014/main" id="{1D63B4E8-5D22-4CCE-A909-681AB898BB74}"/>
              </a:ext>
            </a:extLst>
          </p:cNvPr>
          <p:cNvSpPr/>
          <p:nvPr/>
        </p:nvSpPr>
        <p:spPr>
          <a:xfrm>
            <a:off x="6203232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6" name="Oval 104">
            <a:extLst>
              <a:ext uri="{FF2B5EF4-FFF2-40B4-BE49-F238E27FC236}">
                <a16:creationId xmlns:a16="http://schemas.microsoft.com/office/drawing/2014/main" id="{7166F8F9-FCB2-17EB-98EE-983E5CDB6EFC}"/>
              </a:ext>
            </a:extLst>
          </p:cNvPr>
          <p:cNvSpPr/>
          <p:nvPr/>
        </p:nvSpPr>
        <p:spPr>
          <a:xfrm>
            <a:off x="6998658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8" name="Oval 104">
            <a:extLst>
              <a:ext uri="{FF2B5EF4-FFF2-40B4-BE49-F238E27FC236}">
                <a16:creationId xmlns:a16="http://schemas.microsoft.com/office/drawing/2014/main" id="{706FCFE9-A100-3F32-4F80-654B65FD6BA2}"/>
              </a:ext>
            </a:extLst>
          </p:cNvPr>
          <p:cNvSpPr/>
          <p:nvPr/>
        </p:nvSpPr>
        <p:spPr>
          <a:xfrm>
            <a:off x="7794084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1" name="Oval 104">
            <a:extLst>
              <a:ext uri="{FF2B5EF4-FFF2-40B4-BE49-F238E27FC236}">
                <a16:creationId xmlns:a16="http://schemas.microsoft.com/office/drawing/2014/main" id="{5A4DF05C-F43C-D44B-C1B1-9E858306D7E9}"/>
              </a:ext>
            </a:extLst>
          </p:cNvPr>
          <p:cNvSpPr/>
          <p:nvPr/>
        </p:nvSpPr>
        <p:spPr>
          <a:xfrm>
            <a:off x="8589510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3" name="Oval 104">
            <a:extLst>
              <a:ext uri="{FF2B5EF4-FFF2-40B4-BE49-F238E27FC236}">
                <a16:creationId xmlns:a16="http://schemas.microsoft.com/office/drawing/2014/main" id="{DF3A83F5-D775-24BE-BF03-57EED2000A5A}"/>
              </a:ext>
            </a:extLst>
          </p:cNvPr>
          <p:cNvSpPr/>
          <p:nvPr/>
        </p:nvSpPr>
        <p:spPr>
          <a:xfrm>
            <a:off x="9384936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252E8BB-F8EF-B67F-9536-15111D51D251}"/>
              </a:ext>
            </a:extLst>
          </p:cNvPr>
          <p:cNvSpPr/>
          <p:nvPr/>
        </p:nvSpPr>
        <p:spPr>
          <a:xfrm>
            <a:off x="10180365" y="3490072"/>
            <a:ext cx="340242" cy="3402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7" name="Oval 104">
            <a:extLst>
              <a:ext uri="{FF2B5EF4-FFF2-40B4-BE49-F238E27FC236}">
                <a16:creationId xmlns:a16="http://schemas.microsoft.com/office/drawing/2014/main" id="{C7B470BE-811E-25C3-69EB-73D50B3DEC5C}"/>
              </a:ext>
            </a:extLst>
          </p:cNvPr>
          <p:cNvSpPr/>
          <p:nvPr/>
        </p:nvSpPr>
        <p:spPr>
          <a:xfrm>
            <a:off x="143067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9" name="Oval 104">
            <a:extLst>
              <a:ext uri="{FF2B5EF4-FFF2-40B4-BE49-F238E27FC236}">
                <a16:creationId xmlns:a16="http://schemas.microsoft.com/office/drawing/2014/main" id="{40967A58-61AD-36AA-1C78-7B5E94BF2BE8}"/>
              </a:ext>
            </a:extLst>
          </p:cNvPr>
          <p:cNvSpPr/>
          <p:nvPr/>
        </p:nvSpPr>
        <p:spPr>
          <a:xfrm>
            <a:off x="2226102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1" name="Oval 104">
            <a:extLst>
              <a:ext uri="{FF2B5EF4-FFF2-40B4-BE49-F238E27FC236}">
                <a16:creationId xmlns:a16="http://schemas.microsoft.com/office/drawing/2014/main" id="{1D493913-AD24-7751-306D-A7090B1F02B0}"/>
              </a:ext>
            </a:extLst>
          </p:cNvPr>
          <p:cNvSpPr/>
          <p:nvPr/>
        </p:nvSpPr>
        <p:spPr>
          <a:xfrm>
            <a:off x="3021528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3" name="Oval 104">
            <a:extLst>
              <a:ext uri="{FF2B5EF4-FFF2-40B4-BE49-F238E27FC236}">
                <a16:creationId xmlns:a16="http://schemas.microsoft.com/office/drawing/2014/main" id="{11197782-7F83-5D72-CD41-00F52FCEEAA6}"/>
              </a:ext>
            </a:extLst>
          </p:cNvPr>
          <p:cNvSpPr/>
          <p:nvPr/>
        </p:nvSpPr>
        <p:spPr>
          <a:xfrm>
            <a:off x="3816954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5" name="Oval 104">
            <a:extLst>
              <a:ext uri="{FF2B5EF4-FFF2-40B4-BE49-F238E27FC236}">
                <a16:creationId xmlns:a16="http://schemas.microsoft.com/office/drawing/2014/main" id="{E1581CBB-3B62-E67A-3FC7-1FD94CB2365B}"/>
              </a:ext>
            </a:extLst>
          </p:cNvPr>
          <p:cNvSpPr/>
          <p:nvPr/>
        </p:nvSpPr>
        <p:spPr>
          <a:xfrm>
            <a:off x="4612380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7" name="Oval 104">
            <a:extLst>
              <a:ext uri="{FF2B5EF4-FFF2-40B4-BE49-F238E27FC236}">
                <a16:creationId xmlns:a16="http://schemas.microsoft.com/office/drawing/2014/main" id="{576B9C52-AA2E-E33A-8E62-29A94B408156}"/>
              </a:ext>
            </a:extLst>
          </p:cNvPr>
          <p:cNvSpPr/>
          <p:nvPr/>
        </p:nvSpPr>
        <p:spPr>
          <a:xfrm>
            <a:off x="540780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9" name="Oval 104">
            <a:extLst>
              <a:ext uri="{FF2B5EF4-FFF2-40B4-BE49-F238E27FC236}">
                <a16:creationId xmlns:a16="http://schemas.microsoft.com/office/drawing/2014/main" id="{4F67F53F-D4FB-308E-77C2-C200DDDAA4AD}"/>
              </a:ext>
            </a:extLst>
          </p:cNvPr>
          <p:cNvSpPr/>
          <p:nvPr/>
        </p:nvSpPr>
        <p:spPr>
          <a:xfrm>
            <a:off x="6203232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1" name="Oval 104">
            <a:extLst>
              <a:ext uri="{FF2B5EF4-FFF2-40B4-BE49-F238E27FC236}">
                <a16:creationId xmlns:a16="http://schemas.microsoft.com/office/drawing/2014/main" id="{7098C588-2F4A-C682-CAA5-27A0E349B84E}"/>
              </a:ext>
            </a:extLst>
          </p:cNvPr>
          <p:cNvSpPr/>
          <p:nvPr/>
        </p:nvSpPr>
        <p:spPr>
          <a:xfrm>
            <a:off x="6998658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3" name="Oval 104">
            <a:extLst>
              <a:ext uri="{FF2B5EF4-FFF2-40B4-BE49-F238E27FC236}">
                <a16:creationId xmlns:a16="http://schemas.microsoft.com/office/drawing/2014/main" id="{8FDDA432-8102-93B7-56A6-785EAA060A42}"/>
              </a:ext>
            </a:extLst>
          </p:cNvPr>
          <p:cNvSpPr/>
          <p:nvPr/>
        </p:nvSpPr>
        <p:spPr>
          <a:xfrm>
            <a:off x="7794084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5" name="Oval 104">
            <a:extLst>
              <a:ext uri="{FF2B5EF4-FFF2-40B4-BE49-F238E27FC236}">
                <a16:creationId xmlns:a16="http://schemas.microsoft.com/office/drawing/2014/main" id="{FEF8050A-A134-2C91-1809-388A47F4D2CE}"/>
              </a:ext>
            </a:extLst>
          </p:cNvPr>
          <p:cNvSpPr/>
          <p:nvPr/>
        </p:nvSpPr>
        <p:spPr>
          <a:xfrm>
            <a:off x="8589510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7" name="Oval 104">
            <a:extLst>
              <a:ext uri="{FF2B5EF4-FFF2-40B4-BE49-F238E27FC236}">
                <a16:creationId xmlns:a16="http://schemas.microsoft.com/office/drawing/2014/main" id="{92D2E331-72ED-BFE2-E348-45D9BDA96405}"/>
              </a:ext>
            </a:extLst>
          </p:cNvPr>
          <p:cNvSpPr/>
          <p:nvPr/>
        </p:nvSpPr>
        <p:spPr>
          <a:xfrm>
            <a:off x="9384936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9" name="Oval 104">
            <a:extLst>
              <a:ext uri="{FF2B5EF4-FFF2-40B4-BE49-F238E27FC236}">
                <a16:creationId xmlns:a16="http://schemas.microsoft.com/office/drawing/2014/main" id="{07065C74-2509-B474-EC36-EFA7139477BB}"/>
              </a:ext>
            </a:extLst>
          </p:cNvPr>
          <p:cNvSpPr/>
          <p:nvPr/>
        </p:nvSpPr>
        <p:spPr>
          <a:xfrm>
            <a:off x="10180365" y="4751528"/>
            <a:ext cx="340242" cy="340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050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D2BE9-8BE5-C04E-9980-15BD4D06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4AD28-21B5-4D62-89CB-C93CD2BE7845}" type="slidenum">
              <a:rPr lang="en-US" smtClean="0"/>
              <a:t>10</a:t>
            </a:fld>
            <a:endParaRPr lang="en-US"/>
          </a:p>
        </p:txBody>
      </p:sp>
      <p:sp>
        <p:nvSpPr>
          <p:cNvPr id="100" name="文本框 11">
            <a:extLst>
              <a:ext uri="{FF2B5EF4-FFF2-40B4-BE49-F238E27FC236}">
                <a16:creationId xmlns:a16="http://schemas.microsoft.com/office/drawing/2014/main" id="{03584311-0CA2-5B4C-B980-AA5AF5D49CA9}"/>
              </a:ext>
            </a:extLst>
          </p:cNvPr>
          <p:cNvSpPr txBox="1"/>
          <p:nvPr/>
        </p:nvSpPr>
        <p:spPr>
          <a:xfrm>
            <a:off x="67421" y="42705"/>
            <a:ext cx="12544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AFAFA"/>
                </a:solidFill>
              </a:rPr>
              <a:t>1984 Nagano earthquake caused landslide </a:t>
            </a:r>
          </a:p>
        </p:txBody>
      </p:sp>
      <p:cxnSp>
        <p:nvCxnSpPr>
          <p:cNvPr id="3" name="Straight Arrow Connector 56">
            <a:extLst>
              <a:ext uri="{FF2B5EF4-FFF2-40B4-BE49-F238E27FC236}">
                <a16:creationId xmlns:a16="http://schemas.microsoft.com/office/drawing/2014/main" id="{DBAC2710-2896-B801-694D-0988A372746F}"/>
              </a:ext>
            </a:extLst>
          </p:cNvPr>
          <p:cNvCxnSpPr>
            <a:cxnSpLocks/>
          </p:cNvCxnSpPr>
          <p:nvPr/>
        </p:nvCxnSpPr>
        <p:spPr>
          <a:xfrm flipV="1">
            <a:off x="1386131" y="1187777"/>
            <a:ext cx="0" cy="4097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58">
            <a:extLst>
              <a:ext uri="{FF2B5EF4-FFF2-40B4-BE49-F238E27FC236}">
                <a16:creationId xmlns:a16="http://schemas.microsoft.com/office/drawing/2014/main" id="{F1AD0131-5968-8D83-FE2D-0C7BBA847772}"/>
              </a:ext>
            </a:extLst>
          </p:cNvPr>
          <p:cNvCxnSpPr>
            <a:cxnSpLocks/>
          </p:cNvCxnSpPr>
          <p:nvPr/>
        </p:nvCxnSpPr>
        <p:spPr>
          <a:xfrm flipV="1">
            <a:off x="1386131" y="5276580"/>
            <a:ext cx="101373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7">
            <a:extLst>
              <a:ext uri="{FF2B5EF4-FFF2-40B4-BE49-F238E27FC236}">
                <a16:creationId xmlns:a16="http://schemas.microsoft.com/office/drawing/2014/main" id="{57626524-3AEF-F1AB-FBB8-208BE2946C10}"/>
              </a:ext>
            </a:extLst>
          </p:cNvPr>
          <p:cNvSpPr/>
          <p:nvPr/>
        </p:nvSpPr>
        <p:spPr>
          <a:xfrm>
            <a:off x="135942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84CEFB0-FE16-146E-F5BF-1B13E6672DAF}"/>
              </a:ext>
            </a:extLst>
          </p:cNvPr>
          <p:cNvSpPr/>
          <p:nvPr/>
        </p:nvSpPr>
        <p:spPr>
          <a:xfrm>
            <a:off x="305446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D1FA98D8-96E5-D1A9-2168-307699D5049F}"/>
              </a:ext>
            </a:extLst>
          </p:cNvPr>
          <p:cNvSpPr/>
          <p:nvPr/>
        </p:nvSpPr>
        <p:spPr>
          <a:xfrm>
            <a:off x="4749505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44EFF665-1044-61F7-3943-8C3237362F92}"/>
              </a:ext>
            </a:extLst>
          </p:cNvPr>
          <p:cNvSpPr/>
          <p:nvPr/>
        </p:nvSpPr>
        <p:spPr>
          <a:xfrm>
            <a:off x="813958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0C70EF42-A94C-EDB0-186E-7451BB2D5623}"/>
              </a:ext>
            </a:extLst>
          </p:cNvPr>
          <p:cNvSpPr/>
          <p:nvPr/>
        </p:nvSpPr>
        <p:spPr>
          <a:xfrm>
            <a:off x="9834624" y="524170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FEC94B14-3887-3B93-AC1E-F8D0975686FF}"/>
              </a:ext>
            </a:extLst>
          </p:cNvPr>
          <p:cNvSpPr/>
          <p:nvPr/>
        </p:nvSpPr>
        <p:spPr>
          <a:xfrm>
            <a:off x="6444545" y="523511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Freeform 27">
            <a:extLst>
              <a:ext uri="{FF2B5EF4-FFF2-40B4-BE49-F238E27FC236}">
                <a16:creationId xmlns:a16="http://schemas.microsoft.com/office/drawing/2014/main" id="{D492C8E9-1AF8-BA58-A879-166B0B50B575}"/>
              </a:ext>
            </a:extLst>
          </p:cNvPr>
          <p:cNvSpPr/>
          <p:nvPr/>
        </p:nvSpPr>
        <p:spPr>
          <a:xfrm>
            <a:off x="1398384" y="4031673"/>
            <a:ext cx="9308945" cy="1246909"/>
          </a:xfrm>
          <a:custGeom>
            <a:avLst/>
            <a:gdLst>
              <a:gd name="connsiteX0" fmla="*/ 0 w 8728364"/>
              <a:gd name="connsiteY0" fmla="*/ 0 h 1246909"/>
              <a:gd name="connsiteX1" fmla="*/ 6414655 w 8728364"/>
              <a:gd name="connsiteY1" fmla="*/ 498763 h 1246909"/>
              <a:gd name="connsiteX2" fmla="*/ 8728364 w 8728364"/>
              <a:gd name="connsiteY2" fmla="*/ 1246909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8364" h="1246909">
                <a:moveTo>
                  <a:pt x="0" y="0"/>
                </a:moveTo>
                <a:cubicBezTo>
                  <a:pt x="2479964" y="145472"/>
                  <a:pt x="4959928" y="290945"/>
                  <a:pt x="6414655" y="498763"/>
                </a:cubicBezTo>
                <a:cubicBezTo>
                  <a:pt x="7869382" y="706581"/>
                  <a:pt x="8298873" y="976745"/>
                  <a:pt x="8728364" y="1246909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F12352B5-D510-F020-6E80-BCAA4A934118}"/>
              </a:ext>
            </a:extLst>
          </p:cNvPr>
          <p:cNvSpPr/>
          <p:nvPr/>
        </p:nvSpPr>
        <p:spPr>
          <a:xfrm>
            <a:off x="1398385" y="3920836"/>
            <a:ext cx="9227207" cy="1357746"/>
          </a:xfrm>
          <a:custGeom>
            <a:avLst/>
            <a:gdLst>
              <a:gd name="connsiteX0" fmla="*/ 0 w 9227207"/>
              <a:gd name="connsiteY0" fmla="*/ 0 h 1357746"/>
              <a:gd name="connsiteX1" fmla="*/ 96982 w 9227207"/>
              <a:gd name="connsiteY1" fmla="*/ 55419 h 1357746"/>
              <a:gd name="connsiteX2" fmla="*/ 665018 w 9227207"/>
              <a:gd name="connsiteY2" fmla="*/ 41564 h 1357746"/>
              <a:gd name="connsiteX3" fmla="*/ 775855 w 9227207"/>
              <a:gd name="connsiteY3" fmla="*/ 55419 h 1357746"/>
              <a:gd name="connsiteX4" fmla="*/ 1537855 w 9227207"/>
              <a:gd name="connsiteY4" fmla="*/ 69273 h 1357746"/>
              <a:gd name="connsiteX5" fmla="*/ 1579418 w 9227207"/>
              <a:gd name="connsiteY5" fmla="*/ 83128 h 1357746"/>
              <a:gd name="connsiteX6" fmla="*/ 1995055 w 9227207"/>
              <a:gd name="connsiteY6" fmla="*/ 110837 h 1357746"/>
              <a:gd name="connsiteX7" fmla="*/ 2272145 w 9227207"/>
              <a:gd name="connsiteY7" fmla="*/ 138546 h 1357746"/>
              <a:gd name="connsiteX8" fmla="*/ 2618509 w 9227207"/>
              <a:gd name="connsiteY8" fmla="*/ 166255 h 1357746"/>
              <a:gd name="connsiteX9" fmla="*/ 2729345 w 9227207"/>
              <a:gd name="connsiteY9" fmla="*/ 180109 h 1357746"/>
              <a:gd name="connsiteX10" fmla="*/ 2867891 w 9227207"/>
              <a:gd name="connsiteY10" fmla="*/ 193964 h 1357746"/>
              <a:gd name="connsiteX11" fmla="*/ 2992582 w 9227207"/>
              <a:gd name="connsiteY11" fmla="*/ 180109 h 1357746"/>
              <a:gd name="connsiteX12" fmla="*/ 3117273 w 9227207"/>
              <a:gd name="connsiteY12" fmla="*/ 207819 h 1357746"/>
              <a:gd name="connsiteX13" fmla="*/ 3685309 w 9227207"/>
              <a:gd name="connsiteY13" fmla="*/ 221673 h 1357746"/>
              <a:gd name="connsiteX14" fmla="*/ 3934691 w 9227207"/>
              <a:gd name="connsiteY14" fmla="*/ 249382 h 1357746"/>
              <a:gd name="connsiteX15" fmla="*/ 4017818 w 9227207"/>
              <a:gd name="connsiteY15" fmla="*/ 263237 h 1357746"/>
              <a:gd name="connsiteX16" fmla="*/ 4059382 w 9227207"/>
              <a:gd name="connsiteY16" fmla="*/ 277091 h 1357746"/>
              <a:gd name="connsiteX17" fmla="*/ 4156364 w 9227207"/>
              <a:gd name="connsiteY17" fmla="*/ 290946 h 1357746"/>
              <a:gd name="connsiteX18" fmla="*/ 4294909 w 9227207"/>
              <a:gd name="connsiteY18" fmla="*/ 332509 h 1357746"/>
              <a:gd name="connsiteX19" fmla="*/ 4336473 w 9227207"/>
              <a:gd name="connsiteY19" fmla="*/ 346364 h 1357746"/>
              <a:gd name="connsiteX20" fmla="*/ 4502727 w 9227207"/>
              <a:gd name="connsiteY20" fmla="*/ 360219 h 1357746"/>
              <a:gd name="connsiteX21" fmla="*/ 5237018 w 9227207"/>
              <a:gd name="connsiteY21" fmla="*/ 332509 h 1357746"/>
              <a:gd name="connsiteX22" fmla="*/ 5278582 w 9227207"/>
              <a:gd name="connsiteY22" fmla="*/ 318655 h 1357746"/>
              <a:gd name="connsiteX23" fmla="*/ 5472545 w 9227207"/>
              <a:gd name="connsiteY23" fmla="*/ 346364 h 1357746"/>
              <a:gd name="connsiteX24" fmla="*/ 5500255 w 9227207"/>
              <a:gd name="connsiteY24" fmla="*/ 374073 h 1357746"/>
              <a:gd name="connsiteX25" fmla="*/ 5583382 w 9227207"/>
              <a:gd name="connsiteY25" fmla="*/ 401782 h 1357746"/>
              <a:gd name="connsiteX26" fmla="*/ 5666509 w 9227207"/>
              <a:gd name="connsiteY26" fmla="*/ 429491 h 1357746"/>
              <a:gd name="connsiteX27" fmla="*/ 5708073 w 9227207"/>
              <a:gd name="connsiteY27" fmla="*/ 443346 h 1357746"/>
              <a:gd name="connsiteX28" fmla="*/ 5902036 w 9227207"/>
              <a:gd name="connsiteY28" fmla="*/ 471055 h 1357746"/>
              <a:gd name="connsiteX29" fmla="*/ 6026727 w 9227207"/>
              <a:gd name="connsiteY29" fmla="*/ 512619 h 1357746"/>
              <a:gd name="connsiteX30" fmla="*/ 6068291 w 9227207"/>
              <a:gd name="connsiteY30" fmla="*/ 526473 h 1357746"/>
              <a:gd name="connsiteX31" fmla="*/ 6123709 w 9227207"/>
              <a:gd name="connsiteY31" fmla="*/ 540328 h 1357746"/>
              <a:gd name="connsiteX32" fmla="*/ 6206836 w 9227207"/>
              <a:gd name="connsiteY32" fmla="*/ 568037 h 1357746"/>
              <a:gd name="connsiteX33" fmla="*/ 6844145 w 9227207"/>
              <a:gd name="connsiteY33" fmla="*/ 595746 h 1357746"/>
              <a:gd name="connsiteX34" fmla="*/ 6982691 w 9227207"/>
              <a:gd name="connsiteY34" fmla="*/ 623455 h 1357746"/>
              <a:gd name="connsiteX35" fmla="*/ 7065818 w 9227207"/>
              <a:gd name="connsiteY35" fmla="*/ 651164 h 1357746"/>
              <a:gd name="connsiteX36" fmla="*/ 7232073 w 9227207"/>
              <a:gd name="connsiteY36" fmla="*/ 706582 h 1357746"/>
              <a:gd name="connsiteX37" fmla="*/ 7315200 w 9227207"/>
              <a:gd name="connsiteY37" fmla="*/ 734291 h 1357746"/>
              <a:gd name="connsiteX38" fmla="*/ 7412182 w 9227207"/>
              <a:gd name="connsiteY38" fmla="*/ 762000 h 1357746"/>
              <a:gd name="connsiteX39" fmla="*/ 7495309 w 9227207"/>
              <a:gd name="connsiteY39" fmla="*/ 775855 h 1357746"/>
              <a:gd name="connsiteX40" fmla="*/ 7620000 w 9227207"/>
              <a:gd name="connsiteY40" fmla="*/ 803564 h 1357746"/>
              <a:gd name="connsiteX41" fmla="*/ 7689273 w 9227207"/>
              <a:gd name="connsiteY41" fmla="*/ 817419 h 1357746"/>
              <a:gd name="connsiteX42" fmla="*/ 7800109 w 9227207"/>
              <a:gd name="connsiteY42" fmla="*/ 845128 h 1357746"/>
              <a:gd name="connsiteX43" fmla="*/ 7855527 w 9227207"/>
              <a:gd name="connsiteY43" fmla="*/ 858982 h 1357746"/>
              <a:gd name="connsiteX44" fmla="*/ 7924800 w 9227207"/>
              <a:gd name="connsiteY44" fmla="*/ 872837 h 1357746"/>
              <a:gd name="connsiteX45" fmla="*/ 8007927 w 9227207"/>
              <a:gd name="connsiteY45" fmla="*/ 886691 h 1357746"/>
              <a:gd name="connsiteX46" fmla="*/ 8160327 w 9227207"/>
              <a:gd name="connsiteY46" fmla="*/ 928255 h 1357746"/>
              <a:gd name="connsiteX47" fmla="*/ 8215745 w 9227207"/>
              <a:gd name="connsiteY47" fmla="*/ 942109 h 1357746"/>
              <a:gd name="connsiteX48" fmla="*/ 8257309 w 9227207"/>
              <a:gd name="connsiteY48" fmla="*/ 955964 h 1357746"/>
              <a:gd name="connsiteX49" fmla="*/ 8395855 w 9227207"/>
              <a:gd name="connsiteY49" fmla="*/ 997528 h 1357746"/>
              <a:gd name="connsiteX50" fmla="*/ 8437418 w 9227207"/>
              <a:gd name="connsiteY50" fmla="*/ 1025237 h 1357746"/>
              <a:gd name="connsiteX51" fmla="*/ 8520545 w 9227207"/>
              <a:gd name="connsiteY51" fmla="*/ 1052946 h 1357746"/>
              <a:gd name="connsiteX52" fmla="*/ 8645236 w 9227207"/>
              <a:gd name="connsiteY52" fmla="*/ 1094509 h 1357746"/>
              <a:gd name="connsiteX53" fmla="*/ 8686800 w 9227207"/>
              <a:gd name="connsiteY53" fmla="*/ 1108364 h 1357746"/>
              <a:gd name="connsiteX54" fmla="*/ 8728364 w 9227207"/>
              <a:gd name="connsiteY54" fmla="*/ 1122219 h 1357746"/>
              <a:gd name="connsiteX55" fmla="*/ 8769927 w 9227207"/>
              <a:gd name="connsiteY55" fmla="*/ 1149928 h 1357746"/>
              <a:gd name="connsiteX56" fmla="*/ 8839200 w 9227207"/>
              <a:gd name="connsiteY56" fmla="*/ 1136073 h 1357746"/>
              <a:gd name="connsiteX57" fmla="*/ 8880764 w 9227207"/>
              <a:gd name="connsiteY57" fmla="*/ 1122219 h 1357746"/>
              <a:gd name="connsiteX58" fmla="*/ 8963891 w 9227207"/>
              <a:gd name="connsiteY58" fmla="*/ 1177637 h 1357746"/>
              <a:gd name="connsiteX59" fmla="*/ 9005455 w 9227207"/>
              <a:gd name="connsiteY59" fmla="*/ 1191491 h 1357746"/>
              <a:gd name="connsiteX60" fmla="*/ 9047018 w 9227207"/>
              <a:gd name="connsiteY60" fmla="*/ 1219200 h 1357746"/>
              <a:gd name="connsiteX61" fmla="*/ 9130145 w 9227207"/>
              <a:gd name="connsiteY61" fmla="*/ 1246909 h 1357746"/>
              <a:gd name="connsiteX62" fmla="*/ 9157855 w 9227207"/>
              <a:gd name="connsiteY62" fmla="*/ 1274619 h 1357746"/>
              <a:gd name="connsiteX63" fmla="*/ 9185564 w 9227207"/>
              <a:gd name="connsiteY63" fmla="*/ 1316182 h 1357746"/>
              <a:gd name="connsiteX64" fmla="*/ 9227127 w 9227207"/>
              <a:gd name="connsiteY64" fmla="*/ 1357746 h 135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9227207" h="1357746">
                <a:moveTo>
                  <a:pt x="0" y="0"/>
                </a:moveTo>
                <a:cubicBezTo>
                  <a:pt x="32327" y="18473"/>
                  <a:pt x="59821" y="53096"/>
                  <a:pt x="96982" y="55419"/>
                </a:cubicBezTo>
                <a:cubicBezTo>
                  <a:pt x="286015" y="67234"/>
                  <a:pt x="475616" y="41564"/>
                  <a:pt x="665018" y="41564"/>
                </a:cubicBezTo>
                <a:cubicBezTo>
                  <a:pt x="702251" y="41564"/>
                  <a:pt x="738641" y="54238"/>
                  <a:pt x="775855" y="55419"/>
                </a:cubicBezTo>
                <a:cubicBezTo>
                  <a:pt x="1029769" y="63480"/>
                  <a:pt x="1283855" y="64655"/>
                  <a:pt x="1537855" y="69273"/>
                </a:cubicBezTo>
                <a:cubicBezTo>
                  <a:pt x="1551709" y="73891"/>
                  <a:pt x="1565250" y="79586"/>
                  <a:pt x="1579418" y="83128"/>
                </a:cubicBezTo>
                <a:cubicBezTo>
                  <a:pt x="1718516" y="117902"/>
                  <a:pt x="1838502" y="104575"/>
                  <a:pt x="1995055" y="110837"/>
                </a:cubicBezTo>
                <a:cubicBezTo>
                  <a:pt x="2123704" y="142998"/>
                  <a:pt x="2026002" y="122137"/>
                  <a:pt x="2272145" y="138546"/>
                </a:cubicBezTo>
                <a:cubicBezTo>
                  <a:pt x="2384292" y="146022"/>
                  <a:pt x="2505981" y="154410"/>
                  <a:pt x="2618509" y="166255"/>
                </a:cubicBezTo>
                <a:cubicBezTo>
                  <a:pt x="2655537" y="170153"/>
                  <a:pt x="2692340" y="175997"/>
                  <a:pt x="2729345" y="180109"/>
                </a:cubicBezTo>
                <a:cubicBezTo>
                  <a:pt x="2775473" y="185234"/>
                  <a:pt x="2821709" y="189346"/>
                  <a:pt x="2867891" y="193964"/>
                </a:cubicBezTo>
                <a:cubicBezTo>
                  <a:pt x="2909455" y="189346"/>
                  <a:pt x="2950763" y="180109"/>
                  <a:pt x="2992582" y="180109"/>
                </a:cubicBezTo>
                <a:cubicBezTo>
                  <a:pt x="3132430" y="180109"/>
                  <a:pt x="2997040" y="202475"/>
                  <a:pt x="3117273" y="207819"/>
                </a:cubicBezTo>
                <a:cubicBezTo>
                  <a:pt x="3306488" y="216229"/>
                  <a:pt x="3495964" y="217055"/>
                  <a:pt x="3685309" y="221673"/>
                </a:cubicBezTo>
                <a:cubicBezTo>
                  <a:pt x="3779389" y="231081"/>
                  <a:pt x="3843193" y="236311"/>
                  <a:pt x="3934691" y="249382"/>
                </a:cubicBezTo>
                <a:cubicBezTo>
                  <a:pt x="3962500" y="253355"/>
                  <a:pt x="3990396" y="257143"/>
                  <a:pt x="4017818" y="263237"/>
                </a:cubicBezTo>
                <a:cubicBezTo>
                  <a:pt x="4032074" y="266405"/>
                  <a:pt x="4045062" y="274227"/>
                  <a:pt x="4059382" y="277091"/>
                </a:cubicBezTo>
                <a:cubicBezTo>
                  <a:pt x="4091403" y="283495"/>
                  <a:pt x="4124235" y="285104"/>
                  <a:pt x="4156364" y="290946"/>
                </a:cubicBezTo>
                <a:cubicBezTo>
                  <a:pt x="4202433" y="299322"/>
                  <a:pt x="4251524" y="318047"/>
                  <a:pt x="4294909" y="332509"/>
                </a:cubicBezTo>
                <a:cubicBezTo>
                  <a:pt x="4308764" y="337127"/>
                  <a:pt x="4321919" y="345151"/>
                  <a:pt x="4336473" y="346364"/>
                </a:cubicBezTo>
                <a:lnTo>
                  <a:pt x="4502727" y="360219"/>
                </a:lnTo>
                <a:cubicBezTo>
                  <a:pt x="4760729" y="354953"/>
                  <a:pt x="4999029" y="400506"/>
                  <a:pt x="5237018" y="332509"/>
                </a:cubicBezTo>
                <a:cubicBezTo>
                  <a:pt x="5251060" y="328497"/>
                  <a:pt x="5264727" y="323273"/>
                  <a:pt x="5278582" y="318655"/>
                </a:cubicBezTo>
                <a:cubicBezTo>
                  <a:pt x="5280955" y="318871"/>
                  <a:pt x="5429707" y="320661"/>
                  <a:pt x="5472545" y="346364"/>
                </a:cubicBezTo>
                <a:cubicBezTo>
                  <a:pt x="5483746" y="353085"/>
                  <a:pt x="5488572" y="368231"/>
                  <a:pt x="5500255" y="374073"/>
                </a:cubicBezTo>
                <a:cubicBezTo>
                  <a:pt x="5526379" y="387135"/>
                  <a:pt x="5555673" y="392546"/>
                  <a:pt x="5583382" y="401782"/>
                </a:cubicBezTo>
                <a:lnTo>
                  <a:pt x="5666509" y="429491"/>
                </a:lnTo>
                <a:cubicBezTo>
                  <a:pt x="5680364" y="434109"/>
                  <a:pt x="5693616" y="441281"/>
                  <a:pt x="5708073" y="443346"/>
                </a:cubicBezTo>
                <a:lnTo>
                  <a:pt x="5902036" y="471055"/>
                </a:lnTo>
                <a:lnTo>
                  <a:pt x="6026727" y="512619"/>
                </a:lnTo>
                <a:cubicBezTo>
                  <a:pt x="6040582" y="517237"/>
                  <a:pt x="6054123" y="522931"/>
                  <a:pt x="6068291" y="526473"/>
                </a:cubicBezTo>
                <a:cubicBezTo>
                  <a:pt x="6086764" y="531091"/>
                  <a:pt x="6105471" y="534856"/>
                  <a:pt x="6123709" y="540328"/>
                </a:cubicBezTo>
                <a:cubicBezTo>
                  <a:pt x="6151685" y="548721"/>
                  <a:pt x="6177714" y="565797"/>
                  <a:pt x="6206836" y="568037"/>
                </a:cubicBezTo>
                <a:cubicBezTo>
                  <a:pt x="6538966" y="593584"/>
                  <a:pt x="6326759" y="580067"/>
                  <a:pt x="6844145" y="595746"/>
                </a:cubicBezTo>
                <a:cubicBezTo>
                  <a:pt x="6900328" y="605109"/>
                  <a:pt x="6931016" y="607952"/>
                  <a:pt x="6982691" y="623455"/>
                </a:cubicBezTo>
                <a:cubicBezTo>
                  <a:pt x="7010667" y="631848"/>
                  <a:pt x="7038109" y="641928"/>
                  <a:pt x="7065818" y="651164"/>
                </a:cubicBezTo>
                <a:lnTo>
                  <a:pt x="7232073" y="706582"/>
                </a:lnTo>
                <a:lnTo>
                  <a:pt x="7315200" y="734291"/>
                </a:lnTo>
                <a:cubicBezTo>
                  <a:pt x="7354822" y="747498"/>
                  <a:pt x="7368680" y="753300"/>
                  <a:pt x="7412182" y="762000"/>
                </a:cubicBezTo>
                <a:cubicBezTo>
                  <a:pt x="7439728" y="767509"/>
                  <a:pt x="7467671" y="770830"/>
                  <a:pt x="7495309" y="775855"/>
                </a:cubicBezTo>
                <a:cubicBezTo>
                  <a:pt x="7610237" y="796751"/>
                  <a:pt x="7519918" y="781323"/>
                  <a:pt x="7620000" y="803564"/>
                </a:cubicBezTo>
                <a:cubicBezTo>
                  <a:pt x="7642988" y="808673"/>
                  <a:pt x="7666328" y="812124"/>
                  <a:pt x="7689273" y="817419"/>
                </a:cubicBezTo>
                <a:cubicBezTo>
                  <a:pt x="7726380" y="825982"/>
                  <a:pt x="7763164" y="835892"/>
                  <a:pt x="7800109" y="845128"/>
                </a:cubicBezTo>
                <a:cubicBezTo>
                  <a:pt x="7818582" y="849746"/>
                  <a:pt x="7836856" y="855248"/>
                  <a:pt x="7855527" y="858982"/>
                </a:cubicBezTo>
                <a:lnTo>
                  <a:pt x="7924800" y="872837"/>
                </a:lnTo>
                <a:cubicBezTo>
                  <a:pt x="7952438" y="877862"/>
                  <a:pt x="7980459" y="880805"/>
                  <a:pt x="8007927" y="886691"/>
                </a:cubicBezTo>
                <a:cubicBezTo>
                  <a:pt x="8205528" y="929033"/>
                  <a:pt x="8054797" y="898103"/>
                  <a:pt x="8160327" y="928255"/>
                </a:cubicBezTo>
                <a:cubicBezTo>
                  <a:pt x="8178636" y="933486"/>
                  <a:pt x="8197436" y="936878"/>
                  <a:pt x="8215745" y="942109"/>
                </a:cubicBezTo>
                <a:cubicBezTo>
                  <a:pt x="8229787" y="946121"/>
                  <a:pt x="8243267" y="951952"/>
                  <a:pt x="8257309" y="955964"/>
                </a:cubicBezTo>
                <a:cubicBezTo>
                  <a:pt x="8291190" y="965645"/>
                  <a:pt x="8371165" y="981068"/>
                  <a:pt x="8395855" y="997528"/>
                </a:cubicBezTo>
                <a:cubicBezTo>
                  <a:pt x="8409709" y="1006764"/>
                  <a:pt x="8422202" y="1018474"/>
                  <a:pt x="8437418" y="1025237"/>
                </a:cubicBezTo>
                <a:cubicBezTo>
                  <a:pt x="8464108" y="1037099"/>
                  <a:pt x="8492836" y="1043710"/>
                  <a:pt x="8520545" y="1052946"/>
                </a:cubicBezTo>
                <a:lnTo>
                  <a:pt x="8645236" y="1094509"/>
                </a:lnTo>
                <a:lnTo>
                  <a:pt x="8686800" y="1108364"/>
                </a:lnTo>
                <a:cubicBezTo>
                  <a:pt x="8700655" y="1112982"/>
                  <a:pt x="8716213" y="1114118"/>
                  <a:pt x="8728364" y="1122219"/>
                </a:cubicBezTo>
                <a:lnTo>
                  <a:pt x="8769927" y="1149928"/>
                </a:lnTo>
                <a:cubicBezTo>
                  <a:pt x="8793018" y="1145310"/>
                  <a:pt x="8816355" y="1141784"/>
                  <a:pt x="8839200" y="1136073"/>
                </a:cubicBezTo>
                <a:cubicBezTo>
                  <a:pt x="8853368" y="1132531"/>
                  <a:pt x="8866909" y="1117601"/>
                  <a:pt x="8880764" y="1122219"/>
                </a:cubicBezTo>
                <a:cubicBezTo>
                  <a:pt x="8912357" y="1132750"/>
                  <a:pt x="8932298" y="1167106"/>
                  <a:pt x="8963891" y="1177637"/>
                </a:cubicBezTo>
                <a:lnTo>
                  <a:pt x="9005455" y="1191491"/>
                </a:lnTo>
                <a:cubicBezTo>
                  <a:pt x="9019309" y="1200727"/>
                  <a:pt x="9031802" y="1212437"/>
                  <a:pt x="9047018" y="1219200"/>
                </a:cubicBezTo>
                <a:cubicBezTo>
                  <a:pt x="9073708" y="1231062"/>
                  <a:pt x="9130145" y="1246909"/>
                  <a:pt x="9130145" y="1246909"/>
                </a:cubicBezTo>
                <a:cubicBezTo>
                  <a:pt x="9139382" y="1256146"/>
                  <a:pt x="9149695" y="1264419"/>
                  <a:pt x="9157855" y="1274619"/>
                </a:cubicBezTo>
                <a:cubicBezTo>
                  <a:pt x="9168257" y="1287621"/>
                  <a:pt x="9173790" y="1304408"/>
                  <a:pt x="9185564" y="1316182"/>
                </a:cubicBezTo>
                <a:cubicBezTo>
                  <a:pt x="9230970" y="1361588"/>
                  <a:pt x="9227127" y="1323042"/>
                  <a:pt x="9227127" y="135774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31FA4BAE-DD39-D980-3670-F90F0DBFF87F}"/>
              </a:ext>
            </a:extLst>
          </p:cNvPr>
          <p:cNvSpPr/>
          <p:nvPr/>
        </p:nvSpPr>
        <p:spPr>
          <a:xfrm>
            <a:off x="1247219" y="530621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434184A1-E94E-476E-2BE6-3944ECADCEA6}"/>
              </a:ext>
            </a:extLst>
          </p:cNvPr>
          <p:cNvSpPr/>
          <p:nvPr/>
        </p:nvSpPr>
        <p:spPr>
          <a:xfrm>
            <a:off x="6204835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150</a:t>
            </a:r>
            <a:endParaRPr lang="en-CN" dirty="0"/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DA1B111B-4A7B-0BB6-95D5-3C25C1F58210}"/>
              </a:ext>
            </a:extLst>
          </p:cNvPr>
          <p:cNvSpPr/>
          <p:nvPr/>
        </p:nvSpPr>
        <p:spPr>
          <a:xfrm>
            <a:off x="7905118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200</a:t>
            </a:r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E2DA0568-CEC8-3428-9F67-41B8CCB97492}"/>
              </a:ext>
            </a:extLst>
          </p:cNvPr>
          <p:cNvSpPr/>
          <p:nvPr/>
        </p:nvSpPr>
        <p:spPr>
          <a:xfrm>
            <a:off x="4532261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100</a:t>
            </a:r>
            <a:endParaRPr lang="en-CN" dirty="0"/>
          </a:p>
        </p:txBody>
      </p:sp>
      <p:sp>
        <p:nvSpPr>
          <p:cNvPr id="18" name="Rectangle 40">
            <a:extLst>
              <a:ext uri="{FF2B5EF4-FFF2-40B4-BE49-F238E27FC236}">
                <a16:creationId xmlns:a16="http://schemas.microsoft.com/office/drawing/2014/main" id="{5B89F35B-0EE6-D4E9-7AE1-60334E7C242A}"/>
              </a:ext>
            </a:extLst>
          </p:cNvPr>
          <p:cNvSpPr/>
          <p:nvPr/>
        </p:nvSpPr>
        <p:spPr>
          <a:xfrm>
            <a:off x="2865868" y="530621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50</a:t>
            </a:r>
            <a:endParaRPr lang="en-CN" dirty="0"/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DA035BD0-8D14-B21E-15B2-08AD7E874D71}"/>
              </a:ext>
            </a:extLst>
          </p:cNvPr>
          <p:cNvSpPr/>
          <p:nvPr/>
        </p:nvSpPr>
        <p:spPr>
          <a:xfrm>
            <a:off x="9605399" y="5306217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250</a:t>
            </a:r>
            <a:endParaRPr lang="en-CN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494F18BA-9B1B-FAE0-C901-4751ACD728E7}"/>
              </a:ext>
            </a:extLst>
          </p:cNvPr>
          <p:cNvSpPr/>
          <p:nvPr/>
        </p:nvSpPr>
        <p:spPr>
          <a:xfrm>
            <a:off x="967427" y="338011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919AAC49-2D75-348F-6858-ED99C6ACBE75}"/>
              </a:ext>
            </a:extLst>
          </p:cNvPr>
          <p:cNvSpPr/>
          <p:nvPr/>
        </p:nvSpPr>
        <p:spPr>
          <a:xfrm>
            <a:off x="982653" y="16840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</a:t>
            </a:r>
          </a:p>
        </p:txBody>
      </p:sp>
      <p:sp>
        <p:nvSpPr>
          <p:cNvPr id="26" name="Oval 61">
            <a:extLst>
              <a:ext uri="{FF2B5EF4-FFF2-40B4-BE49-F238E27FC236}">
                <a16:creationId xmlns:a16="http://schemas.microsoft.com/office/drawing/2014/main" id="{E72EC1FB-AF1C-CC4E-BAA1-0D07C5F4CF4F}"/>
              </a:ext>
            </a:extLst>
          </p:cNvPr>
          <p:cNvSpPr/>
          <p:nvPr/>
        </p:nvSpPr>
        <p:spPr>
          <a:xfrm>
            <a:off x="1345382" y="3512821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62">
            <a:extLst>
              <a:ext uri="{FF2B5EF4-FFF2-40B4-BE49-F238E27FC236}">
                <a16:creationId xmlns:a16="http://schemas.microsoft.com/office/drawing/2014/main" id="{092595AD-C7E5-3D9C-C10F-DF38107EABFC}"/>
              </a:ext>
            </a:extLst>
          </p:cNvPr>
          <p:cNvSpPr/>
          <p:nvPr/>
        </p:nvSpPr>
        <p:spPr>
          <a:xfrm>
            <a:off x="1345382" y="1829719"/>
            <a:ext cx="77274" cy="7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ADDD1D73-292F-2F14-0E9E-A0217CA7071E}"/>
              </a:ext>
            </a:extLst>
          </p:cNvPr>
          <p:cNvSpPr txBox="1"/>
          <p:nvPr/>
        </p:nvSpPr>
        <p:spPr>
          <a:xfrm>
            <a:off x="5839933" y="5609323"/>
            <a:ext cx="136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</a:t>
            </a:r>
            <a:r>
              <a:rPr lang="en-CN" sz="2000" dirty="0"/>
              <a:t>eng</a:t>
            </a:r>
            <a:r>
              <a:rPr lang="en-US" altLang="zh-CN" sz="2000" dirty="0" err="1"/>
              <a:t>th</a:t>
            </a:r>
            <a:r>
              <a:rPr lang="en-US" altLang="zh-CN" sz="2000" dirty="0"/>
              <a:t>(cm)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72E6F0E-C7F5-6E3B-E434-3F51D5683CEA}"/>
              </a:ext>
            </a:extLst>
          </p:cNvPr>
          <p:cNvSpPr/>
          <p:nvPr/>
        </p:nvSpPr>
        <p:spPr>
          <a:xfrm>
            <a:off x="19440" y="1170190"/>
            <a:ext cx="1342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Height(cm)</a:t>
            </a:r>
          </a:p>
        </p:txBody>
      </p:sp>
      <p:sp>
        <p:nvSpPr>
          <p:cNvPr id="22" name="Oval 104">
            <a:extLst>
              <a:ext uri="{FF2B5EF4-FFF2-40B4-BE49-F238E27FC236}">
                <a16:creationId xmlns:a16="http://schemas.microsoft.com/office/drawing/2014/main" id="{2BFC48CB-8DBF-EEC6-C6C6-DC5A106AE067}"/>
              </a:ext>
            </a:extLst>
          </p:cNvPr>
          <p:cNvSpPr/>
          <p:nvPr/>
        </p:nvSpPr>
        <p:spPr>
          <a:xfrm>
            <a:off x="1430676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Oval 104">
            <a:extLst>
              <a:ext uri="{FF2B5EF4-FFF2-40B4-BE49-F238E27FC236}">
                <a16:creationId xmlns:a16="http://schemas.microsoft.com/office/drawing/2014/main" id="{E79D6C01-0D2B-405D-A1E6-9463B49F8522}"/>
              </a:ext>
            </a:extLst>
          </p:cNvPr>
          <p:cNvSpPr/>
          <p:nvPr/>
        </p:nvSpPr>
        <p:spPr>
          <a:xfrm>
            <a:off x="1723663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Oval 104">
            <a:extLst>
              <a:ext uri="{FF2B5EF4-FFF2-40B4-BE49-F238E27FC236}">
                <a16:creationId xmlns:a16="http://schemas.microsoft.com/office/drawing/2014/main" id="{83FFC215-479C-546C-282C-4262034EC9E0}"/>
              </a:ext>
            </a:extLst>
          </p:cNvPr>
          <p:cNvSpPr/>
          <p:nvPr/>
        </p:nvSpPr>
        <p:spPr>
          <a:xfrm>
            <a:off x="2016650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2" name="Oval 104">
            <a:extLst>
              <a:ext uri="{FF2B5EF4-FFF2-40B4-BE49-F238E27FC236}">
                <a16:creationId xmlns:a16="http://schemas.microsoft.com/office/drawing/2014/main" id="{3F1618BC-AF91-B4B8-61F4-6E06B5667EBF}"/>
              </a:ext>
            </a:extLst>
          </p:cNvPr>
          <p:cNvSpPr/>
          <p:nvPr/>
        </p:nvSpPr>
        <p:spPr>
          <a:xfrm>
            <a:off x="2309637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Oval 104">
            <a:extLst>
              <a:ext uri="{FF2B5EF4-FFF2-40B4-BE49-F238E27FC236}">
                <a16:creationId xmlns:a16="http://schemas.microsoft.com/office/drawing/2014/main" id="{1E543735-0999-7D56-A819-AC0F9858AD0E}"/>
              </a:ext>
            </a:extLst>
          </p:cNvPr>
          <p:cNvSpPr/>
          <p:nvPr/>
        </p:nvSpPr>
        <p:spPr>
          <a:xfrm>
            <a:off x="2602624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" name="Oval 104">
            <a:extLst>
              <a:ext uri="{FF2B5EF4-FFF2-40B4-BE49-F238E27FC236}">
                <a16:creationId xmlns:a16="http://schemas.microsoft.com/office/drawing/2014/main" id="{D1FC696A-01A9-0C95-E435-8DA55438503A}"/>
              </a:ext>
            </a:extLst>
          </p:cNvPr>
          <p:cNvSpPr/>
          <p:nvPr/>
        </p:nvSpPr>
        <p:spPr>
          <a:xfrm>
            <a:off x="2895611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104">
            <a:extLst>
              <a:ext uri="{FF2B5EF4-FFF2-40B4-BE49-F238E27FC236}">
                <a16:creationId xmlns:a16="http://schemas.microsoft.com/office/drawing/2014/main" id="{A9B959AB-2422-A726-CB67-E3F9EC048FFB}"/>
              </a:ext>
            </a:extLst>
          </p:cNvPr>
          <p:cNvSpPr/>
          <p:nvPr/>
        </p:nvSpPr>
        <p:spPr>
          <a:xfrm>
            <a:off x="3188598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0" name="Oval 104">
            <a:extLst>
              <a:ext uri="{FF2B5EF4-FFF2-40B4-BE49-F238E27FC236}">
                <a16:creationId xmlns:a16="http://schemas.microsoft.com/office/drawing/2014/main" id="{07F57B2A-6D7B-A076-36E9-470D411E7F1A}"/>
              </a:ext>
            </a:extLst>
          </p:cNvPr>
          <p:cNvSpPr/>
          <p:nvPr/>
        </p:nvSpPr>
        <p:spPr>
          <a:xfrm>
            <a:off x="3481585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104">
            <a:extLst>
              <a:ext uri="{FF2B5EF4-FFF2-40B4-BE49-F238E27FC236}">
                <a16:creationId xmlns:a16="http://schemas.microsoft.com/office/drawing/2014/main" id="{A9A23BDF-AA21-FE11-4870-5EA906D6C6F2}"/>
              </a:ext>
            </a:extLst>
          </p:cNvPr>
          <p:cNvSpPr/>
          <p:nvPr/>
        </p:nvSpPr>
        <p:spPr>
          <a:xfrm>
            <a:off x="3774572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104">
            <a:extLst>
              <a:ext uri="{FF2B5EF4-FFF2-40B4-BE49-F238E27FC236}">
                <a16:creationId xmlns:a16="http://schemas.microsoft.com/office/drawing/2014/main" id="{F3602563-FCBE-09C6-628E-D79FBB42C552}"/>
              </a:ext>
            </a:extLst>
          </p:cNvPr>
          <p:cNvSpPr/>
          <p:nvPr/>
        </p:nvSpPr>
        <p:spPr>
          <a:xfrm>
            <a:off x="4067559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104">
            <a:extLst>
              <a:ext uri="{FF2B5EF4-FFF2-40B4-BE49-F238E27FC236}">
                <a16:creationId xmlns:a16="http://schemas.microsoft.com/office/drawing/2014/main" id="{1EC13D93-A6D8-EA84-3488-A12BFAC9CC0F}"/>
              </a:ext>
            </a:extLst>
          </p:cNvPr>
          <p:cNvSpPr/>
          <p:nvPr/>
        </p:nvSpPr>
        <p:spPr>
          <a:xfrm>
            <a:off x="4360546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8" name="Oval 104">
            <a:extLst>
              <a:ext uri="{FF2B5EF4-FFF2-40B4-BE49-F238E27FC236}">
                <a16:creationId xmlns:a16="http://schemas.microsoft.com/office/drawing/2014/main" id="{D6AB4756-1D7F-5FF4-F0E4-F777DF5AB665}"/>
              </a:ext>
            </a:extLst>
          </p:cNvPr>
          <p:cNvSpPr/>
          <p:nvPr/>
        </p:nvSpPr>
        <p:spPr>
          <a:xfrm>
            <a:off x="4653533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0" name="Oval 104">
            <a:extLst>
              <a:ext uri="{FF2B5EF4-FFF2-40B4-BE49-F238E27FC236}">
                <a16:creationId xmlns:a16="http://schemas.microsoft.com/office/drawing/2014/main" id="{E1364E36-5970-D3E3-EC61-0D4A8482E432}"/>
              </a:ext>
            </a:extLst>
          </p:cNvPr>
          <p:cNvSpPr/>
          <p:nvPr/>
        </p:nvSpPr>
        <p:spPr>
          <a:xfrm>
            <a:off x="4946520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2" name="Oval 104">
            <a:extLst>
              <a:ext uri="{FF2B5EF4-FFF2-40B4-BE49-F238E27FC236}">
                <a16:creationId xmlns:a16="http://schemas.microsoft.com/office/drawing/2014/main" id="{D502A935-1973-B04F-E66A-FF2309B7DC92}"/>
              </a:ext>
            </a:extLst>
          </p:cNvPr>
          <p:cNvSpPr/>
          <p:nvPr/>
        </p:nvSpPr>
        <p:spPr>
          <a:xfrm>
            <a:off x="5239507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Oval 104">
            <a:extLst>
              <a:ext uri="{FF2B5EF4-FFF2-40B4-BE49-F238E27FC236}">
                <a16:creationId xmlns:a16="http://schemas.microsoft.com/office/drawing/2014/main" id="{8D3DF6C2-ACB9-4455-E9FE-BB7CC5ECC4AC}"/>
              </a:ext>
            </a:extLst>
          </p:cNvPr>
          <p:cNvSpPr/>
          <p:nvPr/>
        </p:nvSpPr>
        <p:spPr>
          <a:xfrm>
            <a:off x="5532494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Oval 104">
            <a:extLst>
              <a:ext uri="{FF2B5EF4-FFF2-40B4-BE49-F238E27FC236}">
                <a16:creationId xmlns:a16="http://schemas.microsoft.com/office/drawing/2014/main" id="{A4A7FA28-8806-41AC-4198-4A7F70CA7AAB}"/>
              </a:ext>
            </a:extLst>
          </p:cNvPr>
          <p:cNvSpPr/>
          <p:nvPr/>
        </p:nvSpPr>
        <p:spPr>
          <a:xfrm>
            <a:off x="5825481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9" name="Oval 104">
            <a:extLst>
              <a:ext uri="{FF2B5EF4-FFF2-40B4-BE49-F238E27FC236}">
                <a16:creationId xmlns:a16="http://schemas.microsoft.com/office/drawing/2014/main" id="{71264D40-A4F1-BF28-B689-0C4D7666AF2F}"/>
              </a:ext>
            </a:extLst>
          </p:cNvPr>
          <p:cNvSpPr/>
          <p:nvPr/>
        </p:nvSpPr>
        <p:spPr>
          <a:xfrm>
            <a:off x="6118468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3" name="Oval 104">
            <a:extLst>
              <a:ext uri="{FF2B5EF4-FFF2-40B4-BE49-F238E27FC236}">
                <a16:creationId xmlns:a16="http://schemas.microsoft.com/office/drawing/2014/main" id="{33521C61-DC59-08C9-D373-D6749C3C56E2}"/>
              </a:ext>
            </a:extLst>
          </p:cNvPr>
          <p:cNvSpPr/>
          <p:nvPr/>
        </p:nvSpPr>
        <p:spPr>
          <a:xfrm>
            <a:off x="6411455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7" name="Oval 104">
            <a:extLst>
              <a:ext uri="{FF2B5EF4-FFF2-40B4-BE49-F238E27FC236}">
                <a16:creationId xmlns:a16="http://schemas.microsoft.com/office/drawing/2014/main" id="{21B68471-E8EE-6DEF-35EA-F1B7A4C01A76}"/>
              </a:ext>
            </a:extLst>
          </p:cNvPr>
          <p:cNvSpPr/>
          <p:nvPr/>
        </p:nvSpPr>
        <p:spPr>
          <a:xfrm>
            <a:off x="6704442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1" name="Oval 104">
            <a:extLst>
              <a:ext uri="{FF2B5EF4-FFF2-40B4-BE49-F238E27FC236}">
                <a16:creationId xmlns:a16="http://schemas.microsoft.com/office/drawing/2014/main" id="{05E37569-1D37-CC33-C978-74D89B9018B6}"/>
              </a:ext>
            </a:extLst>
          </p:cNvPr>
          <p:cNvSpPr/>
          <p:nvPr/>
        </p:nvSpPr>
        <p:spPr>
          <a:xfrm>
            <a:off x="6997429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5" name="Oval 104">
            <a:extLst>
              <a:ext uri="{FF2B5EF4-FFF2-40B4-BE49-F238E27FC236}">
                <a16:creationId xmlns:a16="http://schemas.microsoft.com/office/drawing/2014/main" id="{0693CD06-FFFC-031A-EF66-C23ABFB7E710}"/>
              </a:ext>
            </a:extLst>
          </p:cNvPr>
          <p:cNvSpPr/>
          <p:nvPr/>
        </p:nvSpPr>
        <p:spPr>
          <a:xfrm>
            <a:off x="7290416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9" name="Oval 104">
            <a:extLst>
              <a:ext uri="{FF2B5EF4-FFF2-40B4-BE49-F238E27FC236}">
                <a16:creationId xmlns:a16="http://schemas.microsoft.com/office/drawing/2014/main" id="{9DF29802-B8A2-3D2C-A949-123D0DCB2985}"/>
              </a:ext>
            </a:extLst>
          </p:cNvPr>
          <p:cNvSpPr/>
          <p:nvPr/>
        </p:nvSpPr>
        <p:spPr>
          <a:xfrm>
            <a:off x="7583403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4" name="Oval 104">
            <a:extLst>
              <a:ext uri="{FF2B5EF4-FFF2-40B4-BE49-F238E27FC236}">
                <a16:creationId xmlns:a16="http://schemas.microsoft.com/office/drawing/2014/main" id="{6544716A-CE62-DF60-6CE3-28D3FA63604A}"/>
              </a:ext>
            </a:extLst>
          </p:cNvPr>
          <p:cNvSpPr/>
          <p:nvPr/>
        </p:nvSpPr>
        <p:spPr>
          <a:xfrm>
            <a:off x="7876390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8" name="Oval 104">
            <a:extLst>
              <a:ext uri="{FF2B5EF4-FFF2-40B4-BE49-F238E27FC236}">
                <a16:creationId xmlns:a16="http://schemas.microsoft.com/office/drawing/2014/main" id="{6A71A398-100B-A9D6-3EAD-6114267DCF7F}"/>
              </a:ext>
            </a:extLst>
          </p:cNvPr>
          <p:cNvSpPr/>
          <p:nvPr/>
        </p:nvSpPr>
        <p:spPr>
          <a:xfrm>
            <a:off x="8169377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2" name="Oval 104">
            <a:extLst>
              <a:ext uri="{FF2B5EF4-FFF2-40B4-BE49-F238E27FC236}">
                <a16:creationId xmlns:a16="http://schemas.microsoft.com/office/drawing/2014/main" id="{05E6386A-DD90-28AE-6A97-6F06EF034BB9}"/>
              </a:ext>
            </a:extLst>
          </p:cNvPr>
          <p:cNvSpPr/>
          <p:nvPr/>
        </p:nvSpPr>
        <p:spPr>
          <a:xfrm>
            <a:off x="8462364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6" name="Oval 104">
            <a:extLst>
              <a:ext uri="{FF2B5EF4-FFF2-40B4-BE49-F238E27FC236}">
                <a16:creationId xmlns:a16="http://schemas.microsoft.com/office/drawing/2014/main" id="{3D44FC15-E572-9545-FA8E-11294513879B}"/>
              </a:ext>
            </a:extLst>
          </p:cNvPr>
          <p:cNvSpPr/>
          <p:nvPr/>
        </p:nvSpPr>
        <p:spPr>
          <a:xfrm>
            <a:off x="8755351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0" name="Oval 104">
            <a:extLst>
              <a:ext uri="{FF2B5EF4-FFF2-40B4-BE49-F238E27FC236}">
                <a16:creationId xmlns:a16="http://schemas.microsoft.com/office/drawing/2014/main" id="{75F2DA67-EF7F-2008-C6F5-02F7BB6404C3}"/>
              </a:ext>
            </a:extLst>
          </p:cNvPr>
          <p:cNvSpPr/>
          <p:nvPr/>
        </p:nvSpPr>
        <p:spPr>
          <a:xfrm>
            <a:off x="9048338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4" name="Oval 104">
            <a:extLst>
              <a:ext uri="{FF2B5EF4-FFF2-40B4-BE49-F238E27FC236}">
                <a16:creationId xmlns:a16="http://schemas.microsoft.com/office/drawing/2014/main" id="{B43AFB87-99E9-06FC-E005-2377DB933482}"/>
              </a:ext>
            </a:extLst>
          </p:cNvPr>
          <p:cNvSpPr/>
          <p:nvPr/>
        </p:nvSpPr>
        <p:spPr>
          <a:xfrm>
            <a:off x="9341325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8" name="Oval 104">
            <a:extLst>
              <a:ext uri="{FF2B5EF4-FFF2-40B4-BE49-F238E27FC236}">
                <a16:creationId xmlns:a16="http://schemas.microsoft.com/office/drawing/2014/main" id="{6BD6E541-7E67-2102-DC34-A262B3FCFEDE}"/>
              </a:ext>
            </a:extLst>
          </p:cNvPr>
          <p:cNvSpPr/>
          <p:nvPr/>
        </p:nvSpPr>
        <p:spPr>
          <a:xfrm>
            <a:off x="9634312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1" name="Oval 104">
            <a:extLst>
              <a:ext uri="{FF2B5EF4-FFF2-40B4-BE49-F238E27FC236}">
                <a16:creationId xmlns:a16="http://schemas.microsoft.com/office/drawing/2014/main" id="{E512C33A-E1FA-021C-1759-05BA519692E0}"/>
              </a:ext>
            </a:extLst>
          </p:cNvPr>
          <p:cNvSpPr/>
          <p:nvPr/>
        </p:nvSpPr>
        <p:spPr>
          <a:xfrm>
            <a:off x="9927299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3" name="Oval 104">
            <a:extLst>
              <a:ext uri="{FF2B5EF4-FFF2-40B4-BE49-F238E27FC236}">
                <a16:creationId xmlns:a16="http://schemas.microsoft.com/office/drawing/2014/main" id="{12652443-D3BF-2E0A-8B98-150E61FDF003}"/>
              </a:ext>
            </a:extLst>
          </p:cNvPr>
          <p:cNvSpPr/>
          <p:nvPr/>
        </p:nvSpPr>
        <p:spPr>
          <a:xfrm>
            <a:off x="10220286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5" name="Oval 104">
            <a:extLst>
              <a:ext uri="{FF2B5EF4-FFF2-40B4-BE49-F238E27FC236}">
                <a16:creationId xmlns:a16="http://schemas.microsoft.com/office/drawing/2014/main" id="{9F02F5F0-EAA0-6D4A-2631-23CF8164D111}"/>
              </a:ext>
            </a:extLst>
          </p:cNvPr>
          <p:cNvSpPr/>
          <p:nvPr/>
        </p:nvSpPr>
        <p:spPr>
          <a:xfrm>
            <a:off x="10513273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7" name="Oval 104">
            <a:extLst>
              <a:ext uri="{FF2B5EF4-FFF2-40B4-BE49-F238E27FC236}">
                <a16:creationId xmlns:a16="http://schemas.microsoft.com/office/drawing/2014/main" id="{7BAFC527-11D9-D0E4-DC62-2F61B7CFB20C}"/>
              </a:ext>
            </a:extLst>
          </p:cNvPr>
          <p:cNvSpPr/>
          <p:nvPr/>
        </p:nvSpPr>
        <p:spPr>
          <a:xfrm>
            <a:off x="10806260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9" name="Oval 104">
            <a:extLst>
              <a:ext uri="{FF2B5EF4-FFF2-40B4-BE49-F238E27FC236}">
                <a16:creationId xmlns:a16="http://schemas.microsoft.com/office/drawing/2014/main" id="{58E01569-AACB-2E8D-F384-277B6DA5B5B7}"/>
              </a:ext>
            </a:extLst>
          </p:cNvPr>
          <p:cNvSpPr/>
          <p:nvPr/>
        </p:nvSpPr>
        <p:spPr>
          <a:xfrm>
            <a:off x="11099253" y="4815268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1" name="Oval 104">
            <a:extLst>
              <a:ext uri="{FF2B5EF4-FFF2-40B4-BE49-F238E27FC236}">
                <a16:creationId xmlns:a16="http://schemas.microsoft.com/office/drawing/2014/main" id="{0BD5972A-F959-8396-0A82-548862222C36}"/>
              </a:ext>
            </a:extLst>
          </p:cNvPr>
          <p:cNvSpPr/>
          <p:nvPr/>
        </p:nvSpPr>
        <p:spPr>
          <a:xfrm>
            <a:off x="1430676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3" name="Oval 104">
            <a:extLst>
              <a:ext uri="{FF2B5EF4-FFF2-40B4-BE49-F238E27FC236}">
                <a16:creationId xmlns:a16="http://schemas.microsoft.com/office/drawing/2014/main" id="{34735FFF-12AD-B9FE-7A1A-B68799C61B3E}"/>
              </a:ext>
            </a:extLst>
          </p:cNvPr>
          <p:cNvSpPr/>
          <p:nvPr/>
        </p:nvSpPr>
        <p:spPr>
          <a:xfrm>
            <a:off x="1723663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5" name="Oval 104">
            <a:extLst>
              <a:ext uri="{FF2B5EF4-FFF2-40B4-BE49-F238E27FC236}">
                <a16:creationId xmlns:a16="http://schemas.microsoft.com/office/drawing/2014/main" id="{C6F6C1B7-DD5C-966F-7F24-F948BED0B0C0}"/>
              </a:ext>
            </a:extLst>
          </p:cNvPr>
          <p:cNvSpPr/>
          <p:nvPr/>
        </p:nvSpPr>
        <p:spPr>
          <a:xfrm>
            <a:off x="2016650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7" name="Oval 104">
            <a:extLst>
              <a:ext uri="{FF2B5EF4-FFF2-40B4-BE49-F238E27FC236}">
                <a16:creationId xmlns:a16="http://schemas.microsoft.com/office/drawing/2014/main" id="{5CB9F7FE-496B-D466-CDC3-1BD4ACBD4086}"/>
              </a:ext>
            </a:extLst>
          </p:cNvPr>
          <p:cNvSpPr/>
          <p:nvPr/>
        </p:nvSpPr>
        <p:spPr>
          <a:xfrm>
            <a:off x="2309637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9" name="Oval 104">
            <a:extLst>
              <a:ext uri="{FF2B5EF4-FFF2-40B4-BE49-F238E27FC236}">
                <a16:creationId xmlns:a16="http://schemas.microsoft.com/office/drawing/2014/main" id="{A6348835-CA5E-3E5F-1DF7-FFCABFE7D2E6}"/>
              </a:ext>
            </a:extLst>
          </p:cNvPr>
          <p:cNvSpPr/>
          <p:nvPr/>
        </p:nvSpPr>
        <p:spPr>
          <a:xfrm>
            <a:off x="2602624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1" name="Oval 104">
            <a:extLst>
              <a:ext uri="{FF2B5EF4-FFF2-40B4-BE49-F238E27FC236}">
                <a16:creationId xmlns:a16="http://schemas.microsoft.com/office/drawing/2014/main" id="{8DCCFEF6-7DFC-494A-6E52-12F0B5F809A5}"/>
              </a:ext>
            </a:extLst>
          </p:cNvPr>
          <p:cNvSpPr/>
          <p:nvPr/>
        </p:nvSpPr>
        <p:spPr>
          <a:xfrm>
            <a:off x="2895611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3" name="Oval 104">
            <a:extLst>
              <a:ext uri="{FF2B5EF4-FFF2-40B4-BE49-F238E27FC236}">
                <a16:creationId xmlns:a16="http://schemas.microsoft.com/office/drawing/2014/main" id="{63469284-6C25-F702-D529-63343791EB49}"/>
              </a:ext>
            </a:extLst>
          </p:cNvPr>
          <p:cNvSpPr/>
          <p:nvPr/>
        </p:nvSpPr>
        <p:spPr>
          <a:xfrm>
            <a:off x="3188598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5" name="Oval 104">
            <a:extLst>
              <a:ext uri="{FF2B5EF4-FFF2-40B4-BE49-F238E27FC236}">
                <a16:creationId xmlns:a16="http://schemas.microsoft.com/office/drawing/2014/main" id="{A1E36F97-1CC5-E967-0A12-9224C040A359}"/>
              </a:ext>
            </a:extLst>
          </p:cNvPr>
          <p:cNvSpPr/>
          <p:nvPr/>
        </p:nvSpPr>
        <p:spPr>
          <a:xfrm>
            <a:off x="3481585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7" name="Oval 104">
            <a:extLst>
              <a:ext uri="{FF2B5EF4-FFF2-40B4-BE49-F238E27FC236}">
                <a16:creationId xmlns:a16="http://schemas.microsoft.com/office/drawing/2014/main" id="{B37EC928-4E14-2438-C886-25AA9C445565}"/>
              </a:ext>
            </a:extLst>
          </p:cNvPr>
          <p:cNvSpPr/>
          <p:nvPr/>
        </p:nvSpPr>
        <p:spPr>
          <a:xfrm>
            <a:off x="3774572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9" name="Oval 104">
            <a:extLst>
              <a:ext uri="{FF2B5EF4-FFF2-40B4-BE49-F238E27FC236}">
                <a16:creationId xmlns:a16="http://schemas.microsoft.com/office/drawing/2014/main" id="{D028878B-D7D1-4294-474B-207ADCD3E1B3}"/>
              </a:ext>
            </a:extLst>
          </p:cNvPr>
          <p:cNvSpPr/>
          <p:nvPr/>
        </p:nvSpPr>
        <p:spPr>
          <a:xfrm>
            <a:off x="4067559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1" name="Oval 104">
            <a:extLst>
              <a:ext uri="{FF2B5EF4-FFF2-40B4-BE49-F238E27FC236}">
                <a16:creationId xmlns:a16="http://schemas.microsoft.com/office/drawing/2014/main" id="{9DB23168-5DDC-7108-669A-B22CD28CE4E1}"/>
              </a:ext>
            </a:extLst>
          </p:cNvPr>
          <p:cNvSpPr/>
          <p:nvPr/>
        </p:nvSpPr>
        <p:spPr>
          <a:xfrm>
            <a:off x="4360546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3" name="Oval 104">
            <a:extLst>
              <a:ext uri="{FF2B5EF4-FFF2-40B4-BE49-F238E27FC236}">
                <a16:creationId xmlns:a16="http://schemas.microsoft.com/office/drawing/2014/main" id="{261D6032-5844-71F0-3CC5-C0D7081CBC34}"/>
              </a:ext>
            </a:extLst>
          </p:cNvPr>
          <p:cNvSpPr/>
          <p:nvPr/>
        </p:nvSpPr>
        <p:spPr>
          <a:xfrm>
            <a:off x="4653533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5" name="Oval 104">
            <a:extLst>
              <a:ext uri="{FF2B5EF4-FFF2-40B4-BE49-F238E27FC236}">
                <a16:creationId xmlns:a16="http://schemas.microsoft.com/office/drawing/2014/main" id="{6A122D71-54DF-3B3E-6365-D8E90566A1ED}"/>
              </a:ext>
            </a:extLst>
          </p:cNvPr>
          <p:cNvSpPr/>
          <p:nvPr/>
        </p:nvSpPr>
        <p:spPr>
          <a:xfrm>
            <a:off x="4946520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7" name="Oval 104">
            <a:extLst>
              <a:ext uri="{FF2B5EF4-FFF2-40B4-BE49-F238E27FC236}">
                <a16:creationId xmlns:a16="http://schemas.microsoft.com/office/drawing/2014/main" id="{9E32CA61-5323-E9CF-2E2E-846FD7115618}"/>
              </a:ext>
            </a:extLst>
          </p:cNvPr>
          <p:cNvSpPr/>
          <p:nvPr/>
        </p:nvSpPr>
        <p:spPr>
          <a:xfrm>
            <a:off x="5239507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9" name="Oval 104">
            <a:extLst>
              <a:ext uri="{FF2B5EF4-FFF2-40B4-BE49-F238E27FC236}">
                <a16:creationId xmlns:a16="http://schemas.microsoft.com/office/drawing/2014/main" id="{ED807466-68A4-0FB4-2CDB-3BD2BD9176A3}"/>
              </a:ext>
            </a:extLst>
          </p:cNvPr>
          <p:cNvSpPr/>
          <p:nvPr/>
        </p:nvSpPr>
        <p:spPr>
          <a:xfrm>
            <a:off x="5532494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1" name="Oval 104">
            <a:extLst>
              <a:ext uri="{FF2B5EF4-FFF2-40B4-BE49-F238E27FC236}">
                <a16:creationId xmlns:a16="http://schemas.microsoft.com/office/drawing/2014/main" id="{D223EBE2-A39C-0E93-A0ED-A488E5D04D28}"/>
              </a:ext>
            </a:extLst>
          </p:cNvPr>
          <p:cNvSpPr/>
          <p:nvPr/>
        </p:nvSpPr>
        <p:spPr>
          <a:xfrm>
            <a:off x="5825481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3" name="Oval 104">
            <a:extLst>
              <a:ext uri="{FF2B5EF4-FFF2-40B4-BE49-F238E27FC236}">
                <a16:creationId xmlns:a16="http://schemas.microsoft.com/office/drawing/2014/main" id="{AF9569C1-1D01-F660-8E43-190D04272629}"/>
              </a:ext>
            </a:extLst>
          </p:cNvPr>
          <p:cNvSpPr/>
          <p:nvPr/>
        </p:nvSpPr>
        <p:spPr>
          <a:xfrm>
            <a:off x="6118468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5" name="Oval 104">
            <a:extLst>
              <a:ext uri="{FF2B5EF4-FFF2-40B4-BE49-F238E27FC236}">
                <a16:creationId xmlns:a16="http://schemas.microsoft.com/office/drawing/2014/main" id="{2E2FCDFF-55BC-FD10-1552-570CC7612A91}"/>
              </a:ext>
            </a:extLst>
          </p:cNvPr>
          <p:cNvSpPr/>
          <p:nvPr/>
        </p:nvSpPr>
        <p:spPr>
          <a:xfrm>
            <a:off x="6411455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7" name="Oval 104">
            <a:extLst>
              <a:ext uri="{FF2B5EF4-FFF2-40B4-BE49-F238E27FC236}">
                <a16:creationId xmlns:a16="http://schemas.microsoft.com/office/drawing/2014/main" id="{C5E7A3D4-B0C4-1402-DBF7-DA32E519692C}"/>
              </a:ext>
            </a:extLst>
          </p:cNvPr>
          <p:cNvSpPr/>
          <p:nvPr/>
        </p:nvSpPr>
        <p:spPr>
          <a:xfrm>
            <a:off x="6704442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9" name="Oval 104">
            <a:extLst>
              <a:ext uri="{FF2B5EF4-FFF2-40B4-BE49-F238E27FC236}">
                <a16:creationId xmlns:a16="http://schemas.microsoft.com/office/drawing/2014/main" id="{7DFFB25D-3EBF-0754-161B-BC761BBA262B}"/>
              </a:ext>
            </a:extLst>
          </p:cNvPr>
          <p:cNvSpPr/>
          <p:nvPr/>
        </p:nvSpPr>
        <p:spPr>
          <a:xfrm>
            <a:off x="6997429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1" name="Oval 104">
            <a:extLst>
              <a:ext uri="{FF2B5EF4-FFF2-40B4-BE49-F238E27FC236}">
                <a16:creationId xmlns:a16="http://schemas.microsoft.com/office/drawing/2014/main" id="{D90F2F2F-850B-244C-700E-061DAA139D94}"/>
              </a:ext>
            </a:extLst>
          </p:cNvPr>
          <p:cNvSpPr/>
          <p:nvPr/>
        </p:nvSpPr>
        <p:spPr>
          <a:xfrm>
            <a:off x="7290416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3" name="Oval 104">
            <a:extLst>
              <a:ext uri="{FF2B5EF4-FFF2-40B4-BE49-F238E27FC236}">
                <a16:creationId xmlns:a16="http://schemas.microsoft.com/office/drawing/2014/main" id="{1EA0E85C-D1E2-D8A2-994B-58D2ECDC387A}"/>
              </a:ext>
            </a:extLst>
          </p:cNvPr>
          <p:cNvSpPr/>
          <p:nvPr/>
        </p:nvSpPr>
        <p:spPr>
          <a:xfrm>
            <a:off x="7583403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5" name="Oval 104">
            <a:extLst>
              <a:ext uri="{FF2B5EF4-FFF2-40B4-BE49-F238E27FC236}">
                <a16:creationId xmlns:a16="http://schemas.microsoft.com/office/drawing/2014/main" id="{2E2A272B-6ADC-CA84-8DB8-EC3165FDFDFB}"/>
              </a:ext>
            </a:extLst>
          </p:cNvPr>
          <p:cNvSpPr/>
          <p:nvPr/>
        </p:nvSpPr>
        <p:spPr>
          <a:xfrm>
            <a:off x="7876390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7" name="Oval 104">
            <a:extLst>
              <a:ext uri="{FF2B5EF4-FFF2-40B4-BE49-F238E27FC236}">
                <a16:creationId xmlns:a16="http://schemas.microsoft.com/office/drawing/2014/main" id="{9BAC6759-7711-892E-CA10-8E8F76D444EE}"/>
              </a:ext>
            </a:extLst>
          </p:cNvPr>
          <p:cNvSpPr/>
          <p:nvPr/>
        </p:nvSpPr>
        <p:spPr>
          <a:xfrm>
            <a:off x="8169377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9" name="Oval 104">
            <a:extLst>
              <a:ext uri="{FF2B5EF4-FFF2-40B4-BE49-F238E27FC236}">
                <a16:creationId xmlns:a16="http://schemas.microsoft.com/office/drawing/2014/main" id="{46AA5BF5-B857-085E-9DFA-E0A0BEB7716E}"/>
              </a:ext>
            </a:extLst>
          </p:cNvPr>
          <p:cNvSpPr/>
          <p:nvPr/>
        </p:nvSpPr>
        <p:spPr>
          <a:xfrm>
            <a:off x="8462364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1" name="Oval 104">
            <a:extLst>
              <a:ext uri="{FF2B5EF4-FFF2-40B4-BE49-F238E27FC236}">
                <a16:creationId xmlns:a16="http://schemas.microsoft.com/office/drawing/2014/main" id="{63E2E3B0-F588-C327-7C6D-10869C1E9D95}"/>
              </a:ext>
            </a:extLst>
          </p:cNvPr>
          <p:cNvSpPr/>
          <p:nvPr/>
        </p:nvSpPr>
        <p:spPr>
          <a:xfrm>
            <a:off x="8755351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3" name="Oval 104">
            <a:extLst>
              <a:ext uri="{FF2B5EF4-FFF2-40B4-BE49-F238E27FC236}">
                <a16:creationId xmlns:a16="http://schemas.microsoft.com/office/drawing/2014/main" id="{BDC1932C-60EF-7282-AD0B-2B920F699CBF}"/>
              </a:ext>
            </a:extLst>
          </p:cNvPr>
          <p:cNvSpPr/>
          <p:nvPr/>
        </p:nvSpPr>
        <p:spPr>
          <a:xfrm>
            <a:off x="9048338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5" name="Oval 104">
            <a:extLst>
              <a:ext uri="{FF2B5EF4-FFF2-40B4-BE49-F238E27FC236}">
                <a16:creationId xmlns:a16="http://schemas.microsoft.com/office/drawing/2014/main" id="{1B538684-076E-E79C-411D-4A3425928898}"/>
              </a:ext>
            </a:extLst>
          </p:cNvPr>
          <p:cNvSpPr/>
          <p:nvPr/>
        </p:nvSpPr>
        <p:spPr>
          <a:xfrm>
            <a:off x="9341325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7" name="Oval 104">
            <a:extLst>
              <a:ext uri="{FF2B5EF4-FFF2-40B4-BE49-F238E27FC236}">
                <a16:creationId xmlns:a16="http://schemas.microsoft.com/office/drawing/2014/main" id="{C34B780C-9D5D-C116-2CDA-4784ECAB5D76}"/>
              </a:ext>
            </a:extLst>
          </p:cNvPr>
          <p:cNvSpPr/>
          <p:nvPr/>
        </p:nvSpPr>
        <p:spPr>
          <a:xfrm>
            <a:off x="9634312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9" name="Oval 104">
            <a:extLst>
              <a:ext uri="{FF2B5EF4-FFF2-40B4-BE49-F238E27FC236}">
                <a16:creationId xmlns:a16="http://schemas.microsoft.com/office/drawing/2014/main" id="{170D366B-CD24-EB6D-4FBE-91EA1DBEAD54}"/>
              </a:ext>
            </a:extLst>
          </p:cNvPr>
          <p:cNvSpPr/>
          <p:nvPr/>
        </p:nvSpPr>
        <p:spPr>
          <a:xfrm>
            <a:off x="9927299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1" name="Oval 104">
            <a:extLst>
              <a:ext uri="{FF2B5EF4-FFF2-40B4-BE49-F238E27FC236}">
                <a16:creationId xmlns:a16="http://schemas.microsoft.com/office/drawing/2014/main" id="{5400F5AB-C27E-9808-3898-76AFC01640BA}"/>
              </a:ext>
            </a:extLst>
          </p:cNvPr>
          <p:cNvSpPr/>
          <p:nvPr/>
        </p:nvSpPr>
        <p:spPr>
          <a:xfrm>
            <a:off x="10220286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3" name="Oval 104">
            <a:extLst>
              <a:ext uri="{FF2B5EF4-FFF2-40B4-BE49-F238E27FC236}">
                <a16:creationId xmlns:a16="http://schemas.microsoft.com/office/drawing/2014/main" id="{5147D6C0-88BA-DC94-1C95-62017868A7B5}"/>
              </a:ext>
            </a:extLst>
          </p:cNvPr>
          <p:cNvSpPr/>
          <p:nvPr/>
        </p:nvSpPr>
        <p:spPr>
          <a:xfrm>
            <a:off x="10513273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5" name="Oval 104">
            <a:extLst>
              <a:ext uri="{FF2B5EF4-FFF2-40B4-BE49-F238E27FC236}">
                <a16:creationId xmlns:a16="http://schemas.microsoft.com/office/drawing/2014/main" id="{03ACD16E-30C1-E64A-9105-0F63307E665A}"/>
              </a:ext>
            </a:extLst>
          </p:cNvPr>
          <p:cNvSpPr/>
          <p:nvPr/>
        </p:nvSpPr>
        <p:spPr>
          <a:xfrm>
            <a:off x="10806260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7" name="Oval 104">
            <a:extLst>
              <a:ext uri="{FF2B5EF4-FFF2-40B4-BE49-F238E27FC236}">
                <a16:creationId xmlns:a16="http://schemas.microsoft.com/office/drawing/2014/main" id="{D1B87F7C-FE04-2D94-9E86-B9A5BA2D6A1B}"/>
              </a:ext>
            </a:extLst>
          </p:cNvPr>
          <p:cNvSpPr/>
          <p:nvPr/>
        </p:nvSpPr>
        <p:spPr>
          <a:xfrm>
            <a:off x="11099253" y="4571680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9" name="Oval 104">
            <a:extLst>
              <a:ext uri="{FF2B5EF4-FFF2-40B4-BE49-F238E27FC236}">
                <a16:creationId xmlns:a16="http://schemas.microsoft.com/office/drawing/2014/main" id="{1F2EFC56-961C-5961-7267-29DCE7CF5833}"/>
              </a:ext>
            </a:extLst>
          </p:cNvPr>
          <p:cNvSpPr/>
          <p:nvPr/>
        </p:nvSpPr>
        <p:spPr>
          <a:xfrm>
            <a:off x="1430676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1" name="Oval 104">
            <a:extLst>
              <a:ext uri="{FF2B5EF4-FFF2-40B4-BE49-F238E27FC236}">
                <a16:creationId xmlns:a16="http://schemas.microsoft.com/office/drawing/2014/main" id="{9B8E6751-50C9-BDBE-BE84-777D209214A5}"/>
              </a:ext>
            </a:extLst>
          </p:cNvPr>
          <p:cNvSpPr/>
          <p:nvPr/>
        </p:nvSpPr>
        <p:spPr>
          <a:xfrm>
            <a:off x="1723663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3" name="Oval 104">
            <a:extLst>
              <a:ext uri="{FF2B5EF4-FFF2-40B4-BE49-F238E27FC236}">
                <a16:creationId xmlns:a16="http://schemas.microsoft.com/office/drawing/2014/main" id="{FEE0AE7F-ACED-39A6-A1C1-C335BB8AA6BC}"/>
              </a:ext>
            </a:extLst>
          </p:cNvPr>
          <p:cNvSpPr/>
          <p:nvPr/>
        </p:nvSpPr>
        <p:spPr>
          <a:xfrm>
            <a:off x="2016650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5" name="Oval 104">
            <a:extLst>
              <a:ext uri="{FF2B5EF4-FFF2-40B4-BE49-F238E27FC236}">
                <a16:creationId xmlns:a16="http://schemas.microsoft.com/office/drawing/2014/main" id="{1C4FD8EB-683E-296D-02FD-D2FAA893BAE8}"/>
              </a:ext>
            </a:extLst>
          </p:cNvPr>
          <p:cNvSpPr/>
          <p:nvPr/>
        </p:nvSpPr>
        <p:spPr>
          <a:xfrm>
            <a:off x="2309637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7" name="Oval 104">
            <a:extLst>
              <a:ext uri="{FF2B5EF4-FFF2-40B4-BE49-F238E27FC236}">
                <a16:creationId xmlns:a16="http://schemas.microsoft.com/office/drawing/2014/main" id="{D7AC9164-232C-66DA-9F01-C027DFC6E91A}"/>
              </a:ext>
            </a:extLst>
          </p:cNvPr>
          <p:cNvSpPr/>
          <p:nvPr/>
        </p:nvSpPr>
        <p:spPr>
          <a:xfrm>
            <a:off x="2602624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9" name="Oval 104">
            <a:extLst>
              <a:ext uri="{FF2B5EF4-FFF2-40B4-BE49-F238E27FC236}">
                <a16:creationId xmlns:a16="http://schemas.microsoft.com/office/drawing/2014/main" id="{BB59E4CB-26C3-BCB1-99BF-1793E0FCEF0B}"/>
              </a:ext>
            </a:extLst>
          </p:cNvPr>
          <p:cNvSpPr/>
          <p:nvPr/>
        </p:nvSpPr>
        <p:spPr>
          <a:xfrm>
            <a:off x="2895611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1" name="Oval 104">
            <a:extLst>
              <a:ext uri="{FF2B5EF4-FFF2-40B4-BE49-F238E27FC236}">
                <a16:creationId xmlns:a16="http://schemas.microsoft.com/office/drawing/2014/main" id="{7E071EE6-102D-CE74-858F-1AF23337C801}"/>
              </a:ext>
            </a:extLst>
          </p:cNvPr>
          <p:cNvSpPr/>
          <p:nvPr/>
        </p:nvSpPr>
        <p:spPr>
          <a:xfrm>
            <a:off x="3188598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3" name="Oval 104">
            <a:extLst>
              <a:ext uri="{FF2B5EF4-FFF2-40B4-BE49-F238E27FC236}">
                <a16:creationId xmlns:a16="http://schemas.microsoft.com/office/drawing/2014/main" id="{C9895E55-06AC-6D9A-5929-B964BCB4EBA5}"/>
              </a:ext>
            </a:extLst>
          </p:cNvPr>
          <p:cNvSpPr/>
          <p:nvPr/>
        </p:nvSpPr>
        <p:spPr>
          <a:xfrm>
            <a:off x="3481585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5" name="Oval 104">
            <a:extLst>
              <a:ext uri="{FF2B5EF4-FFF2-40B4-BE49-F238E27FC236}">
                <a16:creationId xmlns:a16="http://schemas.microsoft.com/office/drawing/2014/main" id="{583681F3-B753-B3B2-6F88-FA2C54489F4F}"/>
              </a:ext>
            </a:extLst>
          </p:cNvPr>
          <p:cNvSpPr/>
          <p:nvPr/>
        </p:nvSpPr>
        <p:spPr>
          <a:xfrm>
            <a:off x="3774572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7" name="Oval 104">
            <a:extLst>
              <a:ext uri="{FF2B5EF4-FFF2-40B4-BE49-F238E27FC236}">
                <a16:creationId xmlns:a16="http://schemas.microsoft.com/office/drawing/2014/main" id="{B37F1FD7-3D1B-43AB-FEF8-83908E519AC8}"/>
              </a:ext>
            </a:extLst>
          </p:cNvPr>
          <p:cNvSpPr/>
          <p:nvPr/>
        </p:nvSpPr>
        <p:spPr>
          <a:xfrm>
            <a:off x="4067559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9" name="Oval 104">
            <a:extLst>
              <a:ext uri="{FF2B5EF4-FFF2-40B4-BE49-F238E27FC236}">
                <a16:creationId xmlns:a16="http://schemas.microsoft.com/office/drawing/2014/main" id="{0C6229A7-952A-FA5A-6565-6CDAD6FE23B5}"/>
              </a:ext>
            </a:extLst>
          </p:cNvPr>
          <p:cNvSpPr/>
          <p:nvPr/>
        </p:nvSpPr>
        <p:spPr>
          <a:xfrm>
            <a:off x="4360546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1" name="Oval 104">
            <a:extLst>
              <a:ext uri="{FF2B5EF4-FFF2-40B4-BE49-F238E27FC236}">
                <a16:creationId xmlns:a16="http://schemas.microsoft.com/office/drawing/2014/main" id="{1CE3CEE2-27B8-5C14-25A9-4B1A8C675F09}"/>
              </a:ext>
            </a:extLst>
          </p:cNvPr>
          <p:cNvSpPr/>
          <p:nvPr/>
        </p:nvSpPr>
        <p:spPr>
          <a:xfrm>
            <a:off x="4653533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3" name="Oval 104">
            <a:extLst>
              <a:ext uri="{FF2B5EF4-FFF2-40B4-BE49-F238E27FC236}">
                <a16:creationId xmlns:a16="http://schemas.microsoft.com/office/drawing/2014/main" id="{C6CFD53D-8624-B2A8-8D31-FB6CA53BA5B7}"/>
              </a:ext>
            </a:extLst>
          </p:cNvPr>
          <p:cNvSpPr/>
          <p:nvPr/>
        </p:nvSpPr>
        <p:spPr>
          <a:xfrm>
            <a:off x="4946520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5" name="Oval 104">
            <a:extLst>
              <a:ext uri="{FF2B5EF4-FFF2-40B4-BE49-F238E27FC236}">
                <a16:creationId xmlns:a16="http://schemas.microsoft.com/office/drawing/2014/main" id="{0D487529-A86A-A929-29D3-8ADD3AA9290A}"/>
              </a:ext>
            </a:extLst>
          </p:cNvPr>
          <p:cNvSpPr/>
          <p:nvPr/>
        </p:nvSpPr>
        <p:spPr>
          <a:xfrm>
            <a:off x="5239507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7" name="Oval 104">
            <a:extLst>
              <a:ext uri="{FF2B5EF4-FFF2-40B4-BE49-F238E27FC236}">
                <a16:creationId xmlns:a16="http://schemas.microsoft.com/office/drawing/2014/main" id="{6EF758E6-ACEA-E8BE-3205-7CBCAB790AA8}"/>
              </a:ext>
            </a:extLst>
          </p:cNvPr>
          <p:cNvSpPr/>
          <p:nvPr/>
        </p:nvSpPr>
        <p:spPr>
          <a:xfrm>
            <a:off x="5532494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9" name="Oval 104">
            <a:extLst>
              <a:ext uri="{FF2B5EF4-FFF2-40B4-BE49-F238E27FC236}">
                <a16:creationId xmlns:a16="http://schemas.microsoft.com/office/drawing/2014/main" id="{B9FFCA82-DD34-F311-0979-31C65BA3B827}"/>
              </a:ext>
            </a:extLst>
          </p:cNvPr>
          <p:cNvSpPr/>
          <p:nvPr/>
        </p:nvSpPr>
        <p:spPr>
          <a:xfrm>
            <a:off x="5825481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1" name="Oval 104">
            <a:extLst>
              <a:ext uri="{FF2B5EF4-FFF2-40B4-BE49-F238E27FC236}">
                <a16:creationId xmlns:a16="http://schemas.microsoft.com/office/drawing/2014/main" id="{694CAB22-0F38-1715-49DD-37C36BF436AF}"/>
              </a:ext>
            </a:extLst>
          </p:cNvPr>
          <p:cNvSpPr/>
          <p:nvPr/>
        </p:nvSpPr>
        <p:spPr>
          <a:xfrm>
            <a:off x="6118468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3" name="Oval 104">
            <a:extLst>
              <a:ext uri="{FF2B5EF4-FFF2-40B4-BE49-F238E27FC236}">
                <a16:creationId xmlns:a16="http://schemas.microsoft.com/office/drawing/2014/main" id="{5AEB554E-00E4-3C07-8B9F-BAAB689E831F}"/>
              </a:ext>
            </a:extLst>
          </p:cNvPr>
          <p:cNvSpPr/>
          <p:nvPr/>
        </p:nvSpPr>
        <p:spPr>
          <a:xfrm>
            <a:off x="6411455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5" name="Oval 104">
            <a:extLst>
              <a:ext uri="{FF2B5EF4-FFF2-40B4-BE49-F238E27FC236}">
                <a16:creationId xmlns:a16="http://schemas.microsoft.com/office/drawing/2014/main" id="{113F10BF-684B-3FE6-43AF-69459F0FE4C6}"/>
              </a:ext>
            </a:extLst>
          </p:cNvPr>
          <p:cNvSpPr/>
          <p:nvPr/>
        </p:nvSpPr>
        <p:spPr>
          <a:xfrm>
            <a:off x="6704442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7" name="Oval 104">
            <a:extLst>
              <a:ext uri="{FF2B5EF4-FFF2-40B4-BE49-F238E27FC236}">
                <a16:creationId xmlns:a16="http://schemas.microsoft.com/office/drawing/2014/main" id="{6AC7458F-4D5F-D280-7687-75E719CE3CBB}"/>
              </a:ext>
            </a:extLst>
          </p:cNvPr>
          <p:cNvSpPr/>
          <p:nvPr/>
        </p:nvSpPr>
        <p:spPr>
          <a:xfrm>
            <a:off x="6997429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9" name="Oval 104">
            <a:extLst>
              <a:ext uri="{FF2B5EF4-FFF2-40B4-BE49-F238E27FC236}">
                <a16:creationId xmlns:a16="http://schemas.microsoft.com/office/drawing/2014/main" id="{86363CD3-6179-4A3F-7F49-1F729E5A6AB5}"/>
              </a:ext>
            </a:extLst>
          </p:cNvPr>
          <p:cNvSpPr/>
          <p:nvPr/>
        </p:nvSpPr>
        <p:spPr>
          <a:xfrm>
            <a:off x="7290416" y="4313721"/>
            <a:ext cx="184071" cy="1840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1" name="Oval 104">
            <a:extLst>
              <a:ext uri="{FF2B5EF4-FFF2-40B4-BE49-F238E27FC236}">
                <a16:creationId xmlns:a16="http://schemas.microsoft.com/office/drawing/2014/main" id="{0D2A4CC1-85F5-BFFB-F1B7-DB75CA16FA20}"/>
              </a:ext>
            </a:extLst>
          </p:cNvPr>
          <p:cNvSpPr/>
          <p:nvPr/>
        </p:nvSpPr>
        <p:spPr>
          <a:xfrm>
            <a:off x="7583403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3" name="Oval 104">
            <a:extLst>
              <a:ext uri="{FF2B5EF4-FFF2-40B4-BE49-F238E27FC236}">
                <a16:creationId xmlns:a16="http://schemas.microsoft.com/office/drawing/2014/main" id="{AD6048FA-97D8-FEC2-32B8-F9AF644E2AFF}"/>
              </a:ext>
            </a:extLst>
          </p:cNvPr>
          <p:cNvSpPr/>
          <p:nvPr/>
        </p:nvSpPr>
        <p:spPr>
          <a:xfrm>
            <a:off x="7876390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5" name="Oval 104">
            <a:extLst>
              <a:ext uri="{FF2B5EF4-FFF2-40B4-BE49-F238E27FC236}">
                <a16:creationId xmlns:a16="http://schemas.microsoft.com/office/drawing/2014/main" id="{125EC6BE-9B56-05E8-FF49-59C1740F1348}"/>
              </a:ext>
            </a:extLst>
          </p:cNvPr>
          <p:cNvSpPr/>
          <p:nvPr/>
        </p:nvSpPr>
        <p:spPr>
          <a:xfrm>
            <a:off x="8169377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7" name="Oval 104">
            <a:extLst>
              <a:ext uri="{FF2B5EF4-FFF2-40B4-BE49-F238E27FC236}">
                <a16:creationId xmlns:a16="http://schemas.microsoft.com/office/drawing/2014/main" id="{BBC8A691-2F7F-E7A0-4FD9-C38E1808B33C}"/>
              </a:ext>
            </a:extLst>
          </p:cNvPr>
          <p:cNvSpPr/>
          <p:nvPr/>
        </p:nvSpPr>
        <p:spPr>
          <a:xfrm>
            <a:off x="8462364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9" name="Oval 104">
            <a:extLst>
              <a:ext uri="{FF2B5EF4-FFF2-40B4-BE49-F238E27FC236}">
                <a16:creationId xmlns:a16="http://schemas.microsoft.com/office/drawing/2014/main" id="{6598FBC5-732B-38C0-CEF2-05854C32506D}"/>
              </a:ext>
            </a:extLst>
          </p:cNvPr>
          <p:cNvSpPr/>
          <p:nvPr/>
        </p:nvSpPr>
        <p:spPr>
          <a:xfrm>
            <a:off x="8755351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1" name="Oval 104">
            <a:extLst>
              <a:ext uri="{FF2B5EF4-FFF2-40B4-BE49-F238E27FC236}">
                <a16:creationId xmlns:a16="http://schemas.microsoft.com/office/drawing/2014/main" id="{03670362-F484-466F-358B-3EAF3A5D4039}"/>
              </a:ext>
            </a:extLst>
          </p:cNvPr>
          <p:cNvSpPr/>
          <p:nvPr/>
        </p:nvSpPr>
        <p:spPr>
          <a:xfrm>
            <a:off x="9048338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3" name="Oval 104">
            <a:extLst>
              <a:ext uri="{FF2B5EF4-FFF2-40B4-BE49-F238E27FC236}">
                <a16:creationId xmlns:a16="http://schemas.microsoft.com/office/drawing/2014/main" id="{EBDED456-FEFB-D20A-B73B-34E8439894BD}"/>
              </a:ext>
            </a:extLst>
          </p:cNvPr>
          <p:cNvSpPr/>
          <p:nvPr/>
        </p:nvSpPr>
        <p:spPr>
          <a:xfrm>
            <a:off x="9341325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5" name="Oval 104">
            <a:extLst>
              <a:ext uri="{FF2B5EF4-FFF2-40B4-BE49-F238E27FC236}">
                <a16:creationId xmlns:a16="http://schemas.microsoft.com/office/drawing/2014/main" id="{3C4BBC0C-D3AA-9FAC-21F8-43D1D08EBE7B}"/>
              </a:ext>
            </a:extLst>
          </p:cNvPr>
          <p:cNvSpPr/>
          <p:nvPr/>
        </p:nvSpPr>
        <p:spPr>
          <a:xfrm>
            <a:off x="9634312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7" name="Oval 104">
            <a:extLst>
              <a:ext uri="{FF2B5EF4-FFF2-40B4-BE49-F238E27FC236}">
                <a16:creationId xmlns:a16="http://schemas.microsoft.com/office/drawing/2014/main" id="{4361B892-1581-1CEE-51E7-68CD2E18313B}"/>
              </a:ext>
            </a:extLst>
          </p:cNvPr>
          <p:cNvSpPr/>
          <p:nvPr/>
        </p:nvSpPr>
        <p:spPr>
          <a:xfrm>
            <a:off x="9927299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9" name="Oval 104">
            <a:extLst>
              <a:ext uri="{FF2B5EF4-FFF2-40B4-BE49-F238E27FC236}">
                <a16:creationId xmlns:a16="http://schemas.microsoft.com/office/drawing/2014/main" id="{08E9B232-4C6A-B7EC-B86B-BAEB0EB15032}"/>
              </a:ext>
            </a:extLst>
          </p:cNvPr>
          <p:cNvSpPr/>
          <p:nvPr/>
        </p:nvSpPr>
        <p:spPr>
          <a:xfrm>
            <a:off x="10220286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1" name="Oval 104">
            <a:extLst>
              <a:ext uri="{FF2B5EF4-FFF2-40B4-BE49-F238E27FC236}">
                <a16:creationId xmlns:a16="http://schemas.microsoft.com/office/drawing/2014/main" id="{E60352F2-3F7C-B6D8-D548-45C149F283BB}"/>
              </a:ext>
            </a:extLst>
          </p:cNvPr>
          <p:cNvSpPr/>
          <p:nvPr/>
        </p:nvSpPr>
        <p:spPr>
          <a:xfrm>
            <a:off x="10513273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3" name="Oval 104">
            <a:extLst>
              <a:ext uri="{FF2B5EF4-FFF2-40B4-BE49-F238E27FC236}">
                <a16:creationId xmlns:a16="http://schemas.microsoft.com/office/drawing/2014/main" id="{0699C1F7-EBAD-0967-ABD9-084AD9DD92CF}"/>
              </a:ext>
            </a:extLst>
          </p:cNvPr>
          <p:cNvSpPr/>
          <p:nvPr/>
        </p:nvSpPr>
        <p:spPr>
          <a:xfrm>
            <a:off x="10806260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5" name="Oval 104">
            <a:extLst>
              <a:ext uri="{FF2B5EF4-FFF2-40B4-BE49-F238E27FC236}">
                <a16:creationId xmlns:a16="http://schemas.microsoft.com/office/drawing/2014/main" id="{BF53F37C-2338-F377-F831-0AE1099128A8}"/>
              </a:ext>
            </a:extLst>
          </p:cNvPr>
          <p:cNvSpPr/>
          <p:nvPr/>
        </p:nvSpPr>
        <p:spPr>
          <a:xfrm>
            <a:off x="11099253" y="4313721"/>
            <a:ext cx="184071" cy="1840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029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627</Words>
  <Application>Microsoft Macintosh PowerPoint</Application>
  <PresentationFormat>Widescreen</PresentationFormat>
  <Paragraphs>102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HarmonyOS Sans Bold</vt:lpstr>
      <vt:lpstr>HarmonyOS Sans Medium</vt:lpstr>
      <vt:lpstr>MS PGothic</vt:lpstr>
      <vt:lpstr>Arial</vt:lpstr>
      <vt:lpstr>Calibri</vt:lpstr>
      <vt:lpstr>Calibri Light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薛　剑</dc:creator>
  <cp:lastModifiedBy> </cp:lastModifiedBy>
  <cp:revision>7</cp:revision>
  <dcterms:created xsi:type="dcterms:W3CDTF">2021-11-08T01:11:26Z</dcterms:created>
  <dcterms:modified xsi:type="dcterms:W3CDTF">2022-09-06T13:11:29Z</dcterms:modified>
</cp:coreProperties>
</file>